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94" r:id="rId10"/>
  </p:sldIdLst>
  <p:sldSz cx="12192000" cy="6858000"/>
  <p:notesSz cx="6797675" cy="9926638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67347" autoAdjust="0"/>
  </p:normalViewPr>
  <p:slideViewPr>
    <p:cSldViewPr snapToGrid="0">
      <p:cViewPr varScale="1">
        <p:scale>
          <a:sx n="45" d="100"/>
          <a:sy n="45" d="100"/>
        </p:scale>
        <p:origin x="1532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5A7357-E6BC-41D0-AE9A-A4A3A9F582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D9783-6630-4FA9-A34C-D2F257B7AF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05763-1235-4BB9-9825-F76F2828C824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913F0-7BAB-4CEC-8F19-0EE29CADF1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768C5-89B0-46B0-935A-9910518FD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1C51C-BA43-471E-91A4-6BC39CB1C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2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1187-7C8C-4C24-B58B-4D4A1EA58A7C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9A103-28F2-4944-B4C8-628E432C9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0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A103-28F2-4944-B4C8-628E432C9C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4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A103-28F2-4944-B4C8-628E432C9C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4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A103-28F2-4944-B4C8-628E432C9C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81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NSPCC suggest there are four main types of neglect however these can be categorised differently, and there is a lot of cross over of the signs and symptoms. </a:t>
            </a:r>
          </a:p>
          <a:p>
            <a:r>
              <a:rPr lang="en-GB" dirty="0"/>
              <a:t>Give each group category, to list think about what children may experience under these headings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A103-28F2-4944-B4C8-628E432C9C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3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A103-28F2-4944-B4C8-628E432C9C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A103-28F2-4944-B4C8-628E432C9C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44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types of neglect which fit in to these categories </a:t>
            </a:r>
          </a:p>
          <a:p>
            <a:r>
              <a:rPr lang="en-GB" dirty="0"/>
              <a:t>Middle class neglect – working mothers, divorce, nannies and after school activities mean our children are seeing less of their parents. </a:t>
            </a:r>
          </a:p>
          <a:p>
            <a:endParaRPr lang="en-GB" dirty="0"/>
          </a:p>
          <a:p>
            <a:r>
              <a:rPr lang="en-GB" dirty="0"/>
              <a:t>Institutional neglect- school giving detentions for uniform, which the child does not have, </a:t>
            </a:r>
          </a:p>
          <a:p>
            <a:endParaRPr lang="en-GB" dirty="0"/>
          </a:p>
          <a:p>
            <a:r>
              <a:rPr lang="en-GB" dirty="0"/>
              <a:t>Adolescence neglect – leaving children to it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A103-28F2-4944-B4C8-628E432C9C9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9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A103-28F2-4944-B4C8-628E432C9C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4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9A103-28F2-4944-B4C8-628E432C9C9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6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child, sitting, indoor&#10;&#10;Description automatically generated">
            <a:extLst>
              <a:ext uri="{FF2B5EF4-FFF2-40B4-BE49-F238E27FC236}">
                <a16:creationId xmlns:a16="http://schemas.microsoft.com/office/drawing/2014/main" id="{4B4410B4-FFBF-4226-9D59-EC38F010A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t="1" b="202"/>
          <a:stretch/>
        </p:blipFill>
        <p:spPr>
          <a:xfrm>
            <a:off x="-39918" y="-1517"/>
            <a:ext cx="8931350" cy="6575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1352C-29E3-4B73-9AB2-8303F6565FA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94" y="14558"/>
            <a:ext cx="11397399" cy="68728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602352-0852-4D89-8838-15D4EB0E0CA4}"/>
              </a:ext>
            </a:extLst>
          </p:cNvPr>
          <p:cNvSpPr/>
          <p:nvPr userDrawn="1"/>
        </p:nvSpPr>
        <p:spPr>
          <a:xfrm>
            <a:off x="1366326" y="3978730"/>
            <a:ext cx="5067300" cy="225397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C4CF0-4FE6-4558-AB70-8E171A47166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645212" y="4141395"/>
            <a:ext cx="4307559" cy="1088366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11E2A-0AC5-4CBB-8310-0DB2F9F0425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645211" y="5426430"/>
            <a:ext cx="4307559" cy="304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96C26-0BF4-4DF8-8FD4-9DB69EBECA0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9666533" y="4188280"/>
            <a:ext cx="22098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FC92E27-C0B9-4640-8D3D-341DF6E812E8}" type="datetime3">
              <a:rPr lang="en-US" smtClean="0"/>
              <a:t>23 November 2021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C89C23-3D86-4617-825A-A0EF6C59710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666533" y="3416128"/>
            <a:ext cx="2209800" cy="26715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97C070-F9F0-4706-90C5-EBB59766DF7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666533" y="3717159"/>
            <a:ext cx="2209800" cy="26157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5CA508-E151-47CF-A3B8-A42B9D4C05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191" y="331789"/>
            <a:ext cx="860688" cy="825500"/>
          </a:xfrm>
          <a:prstGeom prst="rect">
            <a:avLst/>
          </a:prstGeom>
        </p:spPr>
      </p:pic>
      <p:grpSp>
        <p:nvGrpSpPr>
          <p:cNvPr id="61" name="Group 4">
            <a:extLst>
              <a:ext uri="{FF2B5EF4-FFF2-40B4-BE49-F238E27FC236}">
                <a16:creationId xmlns:a16="http://schemas.microsoft.com/office/drawing/2014/main" id="{91D9BCAA-25E9-452A-9715-F5B7B99FC6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18054" y="6187131"/>
            <a:ext cx="2296965" cy="456731"/>
            <a:chOff x="5816" y="3913"/>
            <a:chExt cx="1378" cy="274"/>
          </a:xfrm>
        </p:grpSpPr>
        <p:sp>
          <p:nvSpPr>
            <p:cNvPr id="62" name="AutoShape 3">
              <a:extLst>
                <a:ext uri="{FF2B5EF4-FFF2-40B4-BE49-F238E27FC236}">
                  <a16:creationId xmlns:a16="http://schemas.microsoft.com/office/drawing/2014/main" id="{F8EFC0AA-BC28-4F19-BADB-B9AD06FE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816" y="3913"/>
              <a:ext cx="1378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65F3B0FF-4B9B-4591-B531-77C0AE1B7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6" y="4135"/>
              <a:ext cx="35" cy="40"/>
            </a:xfrm>
            <a:custGeom>
              <a:avLst/>
              <a:gdLst>
                <a:gd name="T0" fmla="*/ 101 w 106"/>
                <a:gd name="T1" fmla="*/ 21 h 121"/>
                <a:gd name="T2" fmla="*/ 101 w 106"/>
                <a:gd name="T3" fmla="*/ 21 h 121"/>
                <a:gd name="T4" fmla="*/ 95 w 106"/>
                <a:gd name="T5" fmla="*/ 18 h 121"/>
                <a:gd name="T6" fmla="*/ 88 w 106"/>
                <a:gd name="T7" fmla="*/ 17 h 121"/>
                <a:gd name="T8" fmla="*/ 80 w 106"/>
                <a:gd name="T9" fmla="*/ 15 h 121"/>
                <a:gd name="T10" fmla="*/ 70 w 106"/>
                <a:gd name="T11" fmla="*/ 15 h 121"/>
                <a:gd name="T12" fmla="*/ 70 w 106"/>
                <a:gd name="T13" fmla="*/ 15 h 121"/>
                <a:gd name="T14" fmla="*/ 58 w 106"/>
                <a:gd name="T15" fmla="*/ 16 h 121"/>
                <a:gd name="T16" fmla="*/ 48 w 106"/>
                <a:gd name="T17" fmla="*/ 19 h 121"/>
                <a:gd name="T18" fmla="*/ 38 w 106"/>
                <a:gd name="T19" fmla="*/ 24 h 121"/>
                <a:gd name="T20" fmla="*/ 31 w 106"/>
                <a:gd name="T21" fmla="*/ 31 h 121"/>
                <a:gd name="T22" fmla="*/ 25 w 106"/>
                <a:gd name="T23" fmla="*/ 40 h 121"/>
                <a:gd name="T24" fmla="*/ 21 w 106"/>
                <a:gd name="T25" fmla="*/ 48 h 121"/>
                <a:gd name="T26" fmla="*/ 19 w 106"/>
                <a:gd name="T27" fmla="*/ 58 h 121"/>
                <a:gd name="T28" fmla="*/ 18 w 106"/>
                <a:gd name="T29" fmla="*/ 68 h 121"/>
                <a:gd name="T30" fmla="*/ 18 w 106"/>
                <a:gd name="T31" fmla="*/ 68 h 121"/>
                <a:gd name="T32" fmla="*/ 19 w 106"/>
                <a:gd name="T33" fmla="*/ 78 h 121"/>
                <a:gd name="T34" fmla="*/ 21 w 106"/>
                <a:gd name="T35" fmla="*/ 85 h 121"/>
                <a:gd name="T36" fmla="*/ 25 w 106"/>
                <a:gd name="T37" fmla="*/ 92 h 121"/>
                <a:gd name="T38" fmla="*/ 30 w 106"/>
                <a:gd name="T39" fmla="*/ 97 h 121"/>
                <a:gd name="T40" fmla="*/ 35 w 106"/>
                <a:gd name="T41" fmla="*/ 101 h 121"/>
                <a:gd name="T42" fmla="*/ 42 w 106"/>
                <a:gd name="T43" fmla="*/ 104 h 121"/>
                <a:gd name="T44" fmla="*/ 50 w 106"/>
                <a:gd name="T45" fmla="*/ 106 h 121"/>
                <a:gd name="T46" fmla="*/ 57 w 106"/>
                <a:gd name="T47" fmla="*/ 107 h 121"/>
                <a:gd name="T48" fmla="*/ 57 w 106"/>
                <a:gd name="T49" fmla="*/ 107 h 121"/>
                <a:gd name="T50" fmla="*/ 64 w 106"/>
                <a:gd name="T51" fmla="*/ 107 h 121"/>
                <a:gd name="T52" fmla="*/ 72 w 106"/>
                <a:gd name="T53" fmla="*/ 106 h 121"/>
                <a:gd name="T54" fmla="*/ 80 w 106"/>
                <a:gd name="T55" fmla="*/ 68 h 121"/>
                <a:gd name="T56" fmla="*/ 55 w 106"/>
                <a:gd name="T57" fmla="*/ 68 h 121"/>
                <a:gd name="T58" fmla="*/ 58 w 106"/>
                <a:gd name="T59" fmla="*/ 55 h 121"/>
                <a:gd name="T60" fmla="*/ 99 w 106"/>
                <a:gd name="T61" fmla="*/ 55 h 121"/>
                <a:gd name="T62" fmla="*/ 86 w 106"/>
                <a:gd name="T63" fmla="*/ 118 h 121"/>
                <a:gd name="T64" fmla="*/ 86 w 106"/>
                <a:gd name="T65" fmla="*/ 118 h 121"/>
                <a:gd name="T66" fmla="*/ 73 w 106"/>
                <a:gd name="T67" fmla="*/ 120 h 121"/>
                <a:gd name="T68" fmla="*/ 55 w 106"/>
                <a:gd name="T69" fmla="*/ 121 h 121"/>
                <a:gd name="T70" fmla="*/ 55 w 106"/>
                <a:gd name="T71" fmla="*/ 121 h 121"/>
                <a:gd name="T72" fmla="*/ 44 w 106"/>
                <a:gd name="T73" fmla="*/ 121 h 121"/>
                <a:gd name="T74" fmla="*/ 33 w 106"/>
                <a:gd name="T75" fmla="*/ 119 h 121"/>
                <a:gd name="T76" fmla="*/ 24 w 106"/>
                <a:gd name="T77" fmla="*/ 114 h 121"/>
                <a:gd name="T78" fmla="*/ 15 w 106"/>
                <a:gd name="T79" fmla="*/ 108 h 121"/>
                <a:gd name="T80" fmla="*/ 10 w 106"/>
                <a:gd name="T81" fmla="*/ 101 h 121"/>
                <a:gd name="T82" fmla="*/ 5 w 106"/>
                <a:gd name="T83" fmla="*/ 91 h 121"/>
                <a:gd name="T84" fmla="*/ 1 w 106"/>
                <a:gd name="T85" fmla="*/ 80 h 121"/>
                <a:gd name="T86" fmla="*/ 0 w 106"/>
                <a:gd name="T87" fmla="*/ 67 h 121"/>
                <a:gd name="T88" fmla="*/ 0 w 106"/>
                <a:gd name="T89" fmla="*/ 67 h 121"/>
                <a:gd name="T90" fmla="*/ 1 w 106"/>
                <a:gd name="T91" fmla="*/ 56 h 121"/>
                <a:gd name="T92" fmla="*/ 4 w 106"/>
                <a:gd name="T93" fmla="*/ 45 h 121"/>
                <a:gd name="T94" fmla="*/ 10 w 106"/>
                <a:gd name="T95" fmla="*/ 34 h 121"/>
                <a:gd name="T96" fmla="*/ 17 w 106"/>
                <a:gd name="T97" fmla="*/ 23 h 121"/>
                <a:gd name="T98" fmla="*/ 20 w 106"/>
                <a:gd name="T99" fmla="*/ 18 h 121"/>
                <a:gd name="T100" fmla="*/ 26 w 106"/>
                <a:gd name="T101" fmla="*/ 13 h 121"/>
                <a:gd name="T102" fmla="*/ 32 w 106"/>
                <a:gd name="T103" fmla="*/ 10 h 121"/>
                <a:gd name="T104" fmla="*/ 38 w 106"/>
                <a:gd name="T105" fmla="*/ 6 h 121"/>
                <a:gd name="T106" fmla="*/ 45 w 106"/>
                <a:gd name="T107" fmla="*/ 4 h 121"/>
                <a:gd name="T108" fmla="*/ 52 w 106"/>
                <a:gd name="T109" fmla="*/ 1 h 121"/>
                <a:gd name="T110" fmla="*/ 61 w 106"/>
                <a:gd name="T111" fmla="*/ 0 h 121"/>
                <a:gd name="T112" fmla="*/ 70 w 106"/>
                <a:gd name="T113" fmla="*/ 0 h 121"/>
                <a:gd name="T114" fmla="*/ 70 w 106"/>
                <a:gd name="T115" fmla="*/ 0 h 121"/>
                <a:gd name="T116" fmla="*/ 82 w 106"/>
                <a:gd name="T117" fmla="*/ 0 h 121"/>
                <a:gd name="T118" fmla="*/ 92 w 106"/>
                <a:gd name="T119" fmla="*/ 1 h 121"/>
                <a:gd name="T120" fmla="*/ 100 w 106"/>
                <a:gd name="T121" fmla="*/ 4 h 121"/>
                <a:gd name="T122" fmla="*/ 106 w 106"/>
                <a:gd name="T123" fmla="*/ 6 h 121"/>
                <a:gd name="T124" fmla="*/ 101 w 106"/>
                <a:gd name="T125" fmla="*/ 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21">
                  <a:moveTo>
                    <a:pt x="101" y="21"/>
                  </a:moveTo>
                  <a:lnTo>
                    <a:pt x="101" y="21"/>
                  </a:lnTo>
                  <a:lnTo>
                    <a:pt x="95" y="18"/>
                  </a:lnTo>
                  <a:lnTo>
                    <a:pt x="88" y="17"/>
                  </a:lnTo>
                  <a:lnTo>
                    <a:pt x="8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58" y="16"/>
                  </a:lnTo>
                  <a:lnTo>
                    <a:pt x="48" y="19"/>
                  </a:lnTo>
                  <a:lnTo>
                    <a:pt x="38" y="24"/>
                  </a:lnTo>
                  <a:lnTo>
                    <a:pt x="31" y="31"/>
                  </a:lnTo>
                  <a:lnTo>
                    <a:pt x="25" y="40"/>
                  </a:lnTo>
                  <a:lnTo>
                    <a:pt x="21" y="48"/>
                  </a:lnTo>
                  <a:lnTo>
                    <a:pt x="19" y="5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9" y="78"/>
                  </a:lnTo>
                  <a:lnTo>
                    <a:pt x="21" y="85"/>
                  </a:lnTo>
                  <a:lnTo>
                    <a:pt x="25" y="92"/>
                  </a:lnTo>
                  <a:lnTo>
                    <a:pt x="30" y="97"/>
                  </a:lnTo>
                  <a:lnTo>
                    <a:pt x="35" y="101"/>
                  </a:lnTo>
                  <a:lnTo>
                    <a:pt x="42" y="104"/>
                  </a:lnTo>
                  <a:lnTo>
                    <a:pt x="50" y="106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64" y="107"/>
                  </a:lnTo>
                  <a:lnTo>
                    <a:pt x="72" y="106"/>
                  </a:lnTo>
                  <a:lnTo>
                    <a:pt x="80" y="68"/>
                  </a:lnTo>
                  <a:lnTo>
                    <a:pt x="55" y="68"/>
                  </a:lnTo>
                  <a:lnTo>
                    <a:pt x="58" y="55"/>
                  </a:lnTo>
                  <a:lnTo>
                    <a:pt x="99" y="55"/>
                  </a:lnTo>
                  <a:lnTo>
                    <a:pt x="86" y="118"/>
                  </a:lnTo>
                  <a:lnTo>
                    <a:pt x="86" y="118"/>
                  </a:lnTo>
                  <a:lnTo>
                    <a:pt x="73" y="120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4" y="121"/>
                  </a:lnTo>
                  <a:lnTo>
                    <a:pt x="33" y="119"/>
                  </a:lnTo>
                  <a:lnTo>
                    <a:pt x="24" y="114"/>
                  </a:lnTo>
                  <a:lnTo>
                    <a:pt x="15" y="108"/>
                  </a:lnTo>
                  <a:lnTo>
                    <a:pt x="10" y="101"/>
                  </a:lnTo>
                  <a:lnTo>
                    <a:pt x="5" y="91"/>
                  </a:lnTo>
                  <a:lnTo>
                    <a:pt x="1" y="8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56"/>
                  </a:lnTo>
                  <a:lnTo>
                    <a:pt x="4" y="45"/>
                  </a:lnTo>
                  <a:lnTo>
                    <a:pt x="10" y="34"/>
                  </a:lnTo>
                  <a:lnTo>
                    <a:pt x="17" y="23"/>
                  </a:lnTo>
                  <a:lnTo>
                    <a:pt x="20" y="18"/>
                  </a:lnTo>
                  <a:lnTo>
                    <a:pt x="26" y="13"/>
                  </a:lnTo>
                  <a:lnTo>
                    <a:pt x="32" y="10"/>
                  </a:lnTo>
                  <a:lnTo>
                    <a:pt x="38" y="6"/>
                  </a:lnTo>
                  <a:lnTo>
                    <a:pt x="45" y="4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2" y="0"/>
                  </a:lnTo>
                  <a:lnTo>
                    <a:pt x="92" y="1"/>
                  </a:lnTo>
                  <a:lnTo>
                    <a:pt x="100" y="4"/>
                  </a:lnTo>
                  <a:lnTo>
                    <a:pt x="106" y="6"/>
                  </a:lnTo>
                  <a:lnTo>
                    <a:pt x="10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CAD5568B-9849-4264-B387-1CFFCFDD07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4" y="4145"/>
              <a:ext cx="22" cy="29"/>
            </a:xfrm>
            <a:custGeom>
              <a:avLst/>
              <a:gdLst>
                <a:gd name="T0" fmla="*/ 16 w 67"/>
                <a:gd name="T1" fmla="*/ 16 h 88"/>
                <a:gd name="T2" fmla="*/ 16 w 67"/>
                <a:gd name="T3" fmla="*/ 16 h 88"/>
                <a:gd name="T4" fmla="*/ 18 w 67"/>
                <a:gd name="T5" fmla="*/ 3 h 88"/>
                <a:gd name="T6" fmla="*/ 33 w 67"/>
                <a:gd name="T7" fmla="*/ 3 h 88"/>
                <a:gd name="T8" fmla="*/ 30 w 67"/>
                <a:gd name="T9" fmla="*/ 16 h 88"/>
                <a:gd name="T10" fmla="*/ 30 w 67"/>
                <a:gd name="T11" fmla="*/ 16 h 88"/>
                <a:gd name="T12" fmla="*/ 30 w 67"/>
                <a:gd name="T13" fmla="*/ 16 h 88"/>
                <a:gd name="T14" fmla="*/ 35 w 67"/>
                <a:gd name="T15" fmla="*/ 10 h 88"/>
                <a:gd name="T16" fmla="*/ 41 w 67"/>
                <a:gd name="T17" fmla="*/ 5 h 88"/>
                <a:gd name="T18" fmla="*/ 49 w 67"/>
                <a:gd name="T19" fmla="*/ 2 h 88"/>
                <a:gd name="T20" fmla="*/ 60 w 67"/>
                <a:gd name="T21" fmla="*/ 0 h 88"/>
                <a:gd name="T22" fmla="*/ 60 w 67"/>
                <a:gd name="T23" fmla="*/ 0 h 88"/>
                <a:gd name="T24" fmla="*/ 62 w 67"/>
                <a:gd name="T25" fmla="*/ 0 h 88"/>
                <a:gd name="T26" fmla="*/ 67 w 67"/>
                <a:gd name="T27" fmla="*/ 2 h 88"/>
                <a:gd name="T28" fmla="*/ 64 w 67"/>
                <a:gd name="T29" fmla="*/ 16 h 88"/>
                <a:gd name="T30" fmla="*/ 64 w 67"/>
                <a:gd name="T31" fmla="*/ 16 h 88"/>
                <a:gd name="T32" fmla="*/ 56 w 67"/>
                <a:gd name="T33" fmla="*/ 15 h 88"/>
                <a:gd name="T34" fmla="*/ 56 w 67"/>
                <a:gd name="T35" fmla="*/ 15 h 88"/>
                <a:gd name="T36" fmla="*/ 49 w 67"/>
                <a:gd name="T37" fmla="*/ 15 h 88"/>
                <a:gd name="T38" fmla="*/ 43 w 67"/>
                <a:gd name="T39" fmla="*/ 17 h 88"/>
                <a:gd name="T40" fmla="*/ 39 w 67"/>
                <a:gd name="T41" fmla="*/ 22 h 88"/>
                <a:gd name="T42" fmla="*/ 34 w 67"/>
                <a:gd name="T43" fmla="*/ 27 h 88"/>
                <a:gd name="T44" fmla="*/ 31 w 67"/>
                <a:gd name="T45" fmla="*/ 31 h 88"/>
                <a:gd name="T46" fmla="*/ 28 w 67"/>
                <a:gd name="T47" fmla="*/ 36 h 88"/>
                <a:gd name="T48" fmla="*/ 25 w 67"/>
                <a:gd name="T49" fmla="*/ 46 h 88"/>
                <a:gd name="T50" fmla="*/ 16 w 67"/>
                <a:gd name="T51" fmla="*/ 88 h 88"/>
                <a:gd name="T52" fmla="*/ 0 w 67"/>
                <a:gd name="T53" fmla="*/ 88 h 88"/>
                <a:gd name="T54" fmla="*/ 16 w 67"/>
                <a:gd name="T55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88">
                  <a:moveTo>
                    <a:pt x="16" y="16"/>
                  </a:moveTo>
                  <a:lnTo>
                    <a:pt x="16" y="16"/>
                  </a:lnTo>
                  <a:lnTo>
                    <a:pt x="18" y="3"/>
                  </a:lnTo>
                  <a:lnTo>
                    <a:pt x="33" y="3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5" y="10"/>
                  </a:lnTo>
                  <a:lnTo>
                    <a:pt x="41" y="5"/>
                  </a:lnTo>
                  <a:lnTo>
                    <a:pt x="49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7" y="2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7"/>
                  </a:lnTo>
                  <a:lnTo>
                    <a:pt x="39" y="22"/>
                  </a:lnTo>
                  <a:lnTo>
                    <a:pt x="34" y="27"/>
                  </a:lnTo>
                  <a:lnTo>
                    <a:pt x="31" y="31"/>
                  </a:lnTo>
                  <a:lnTo>
                    <a:pt x="28" y="36"/>
                  </a:lnTo>
                  <a:lnTo>
                    <a:pt x="25" y="46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C96ECA01-25B2-4787-ACB5-7AF00AFD2D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77" y="4145"/>
              <a:ext cx="26" cy="30"/>
            </a:xfrm>
            <a:custGeom>
              <a:avLst/>
              <a:gdLst>
                <a:gd name="T0" fmla="*/ 65 w 79"/>
                <a:gd name="T1" fmla="*/ 87 h 90"/>
                <a:gd name="T2" fmla="*/ 40 w 79"/>
                <a:gd name="T3" fmla="*/ 90 h 90"/>
                <a:gd name="T4" fmla="*/ 31 w 79"/>
                <a:gd name="T5" fmla="*/ 90 h 90"/>
                <a:gd name="T6" fmla="*/ 18 w 79"/>
                <a:gd name="T7" fmla="*/ 87 h 90"/>
                <a:gd name="T8" fmla="*/ 6 w 79"/>
                <a:gd name="T9" fmla="*/ 77 h 90"/>
                <a:gd name="T10" fmla="*/ 0 w 79"/>
                <a:gd name="T11" fmla="*/ 61 h 90"/>
                <a:gd name="T12" fmla="*/ 0 w 79"/>
                <a:gd name="T13" fmla="*/ 52 h 90"/>
                <a:gd name="T14" fmla="*/ 3 w 79"/>
                <a:gd name="T15" fmla="*/ 34 h 90"/>
                <a:gd name="T16" fmla="*/ 12 w 79"/>
                <a:gd name="T17" fmla="*/ 17 h 90"/>
                <a:gd name="T18" fmla="*/ 27 w 79"/>
                <a:gd name="T19" fmla="*/ 5 h 90"/>
                <a:gd name="T20" fmla="*/ 47 w 79"/>
                <a:gd name="T21" fmla="*/ 0 h 90"/>
                <a:gd name="T22" fmla="*/ 54 w 79"/>
                <a:gd name="T23" fmla="*/ 2 h 90"/>
                <a:gd name="T24" fmla="*/ 66 w 79"/>
                <a:gd name="T25" fmla="*/ 5 h 90"/>
                <a:gd name="T26" fmla="*/ 74 w 79"/>
                <a:gd name="T27" fmla="*/ 14 h 90"/>
                <a:gd name="T28" fmla="*/ 78 w 79"/>
                <a:gd name="T29" fmla="*/ 25 h 90"/>
                <a:gd name="T30" fmla="*/ 79 w 79"/>
                <a:gd name="T31" fmla="*/ 33 h 90"/>
                <a:gd name="T32" fmla="*/ 78 w 79"/>
                <a:gd name="T33" fmla="*/ 49 h 90"/>
                <a:gd name="T34" fmla="*/ 17 w 79"/>
                <a:gd name="T35" fmla="*/ 49 h 90"/>
                <a:gd name="T36" fmla="*/ 17 w 79"/>
                <a:gd name="T37" fmla="*/ 54 h 90"/>
                <a:gd name="T38" fmla="*/ 18 w 79"/>
                <a:gd name="T39" fmla="*/ 65 h 90"/>
                <a:gd name="T40" fmla="*/ 24 w 79"/>
                <a:gd name="T41" fmla="*/ 72 h 90"/>
                <a:gd name="T42" fmla="*/ 33 w 79"/>
                <a:gd name="T43" fmla="*/ 77 h 90"/>
                <a:gd name="T44" fmla="*/ 43 w 79"/>
                <a:gd name="T45" fmla="*/ 77 h 90"/>
                <a:gd name="T46" fmla="*/ 67 w 79"/>
                <a:gd name="T47" fmla="*/ 72 h 90"/>
                <a:gd name="T48" fmla="*/ 62 w 79"/>
                <a:gd name="T49" fmla="*/ 37 h 90"/>
                <a:gd name="T50" fmla="*/ 63 w 79"/>
                <a:gd name="T51" fmla="*/ 30 h 90"/>
                <a:gd name="T52" fmla="*/ 62 w 79"/>
                <a:gd name="T53" fmla="*/ 23 h 90"/>
                <a:gd name="T54" fmla="*/ 56 w 79"/>
                <a:gd name="T55" fmla="*/ 16 h 90"/>
                <a:gd name="T56" fmla="*/ 49 w 79"/>
                <a:gd name="T57" fmla="*/ 14 h 90"/>
                <a:gd name="T58" fmla="*/ 44 w 79"/>
                <a:gd name="T59" fmla="*/ 14 h 90"/>
                <a:gd name="T60" fmla="*/ 36 w 79"/>
                <a:gd name="T61" fmla="*/ 15 h 90"/>
                <a:gd name="T62" fmla="*/ 28 w 79"/>
                <a:gd name="T63" fmla="*/ 21 h 90"/>
                <a:gd name="T64" fmla="*/ 18 w 79"/>
                <a:gd name="T65" fmla="*/ 3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90">
                  <a:moveTo>
                    <a:pt x="65" y="87"/>
                  </a:moveTo>
                  <a:lnTo>
                    <a:pt x="65" y="87"/>
                  </a:lnTo>
                  <a:lnTo>
                    <a:pt x="52" y="89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1" y="90"/>
                  </a:lnTo>
                  <a:lnTo>
                    <a:pt x="24" y="89"/>
                  </a:lnTo>
                  <a:lnTo>
                    <a:pt x="18" y="87"/>
                  </a:lnTo>
                  <a:lnTo>
                    <a:pt x="12" y="82"/>
                  </a:lnTo>
                  <a:lnTo>
                    <a:pt x="6" y="77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6" y="25"/>
                  </a:lnTo>
                  <a:lnTo>
                    <a:pt x="12" y="17"/>
                  </a:lnTo>
                  <a:lnTo>
                    <a:pt x="18" y="10"/>
                  </a:lnTo>
                  <a:lnTo>
                    <a:pt x="27" y="5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4" y="14"/>
                  </a:lnTo>
                  <a:lnTo>
                    <a:pt x="77" y="20"/>
                  </a:lnTo>
                  <a:lnTo>
                    <a:pt x="78" y="25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8" y="41"/>
                  </a:lnTo>
                  <a:lnTo>
                    <a:pt x="78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60"/>
                  </a:lnTo>
                  <a:lnTo>
                    <a:pt x="18" y="65"/>
                  </a:lnTo>
                  <a:lnTo>
                    <a:pt x="21" y="70"/>
                  </a:lnTo>
                  <a:lnTo>
                    <a:pt x="24" y="72"/>
                  </a:lnTo>
                  <a:lnTo>
                    <a:pt x="28" y="75"/>
                  </a:lnTo>
                  <a:lnTo>
                    <a:pt x="33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55" y="76"/>
                  </a:lnTo>
                  <a:lnTo>
                    <a:pt x="67" y="72"/>
                  </a:lnTo>
                  <a:lnTo>
                    <a:pt x="65" y="87"/>
                  </a:lnTo>
                  <a:close/>
                  <a:moveTo>
                    <a:pt x="62" y="37"/>
                  </a:moveTo>
                  <a:lnTo>
                    <a:pt x="62" y="37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3"/>
                  </a:lnTo>
                  <a:lnTo>
                    <a:pt x="59" y="18"/>
                  </a:lnTo>
                  <a:lnTo>
                    <a:pt x="56" y="16"/>
                  </a:lnTo>
                  <a:lnTo>
                    <a:pt x="53" y="15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8" y="21"/>
                  </a:lnTo>
                  <a:lnTo>
                    <a:pt x="23" y="28"/>
                  </a:lnTo>
                  <a:lnTo>
                    <a:pt x="18" y="37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E29C40AF-7AC4-44A5-9FAB-11BE6EEF90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07" y="4145"/>
              <a:ext cx="25" cy="30"/>
            </a:xfrm>
            <a:custGeom>
              <a:avLst/>
              <a:gdLst>
                <a:gd name="T0" fmla="*/ 20 w 77"/>
                <a:gd name="T1" fmla="*/ 5 h 90"/>
                <a:gd name="T2" fmla="*/ 44 w 77"/>
                <a:gd name="T3" fmla="*/ 0 h 90"/>
                <a:gd name="T4" fmla="*/ 50 w 77"/>
                <a:gd name="T5" fmla="*/ 0 h 90"/>
                <a:gd name="T6" fmla="*/ 62 w 77"/>
                <a:gd name="T7" fmla="*/ 4 h 90"/>
                <a:gd name="T8" fmla="*/ 71 w 77"/>
                <a:gd name="T9" fmla="*/ 10 h 90"/>
                <a:gd name="T10" fmla="*/ 76 w 77"/>
                <a:gd name="T11" fmla="*/ 21 h 90"/>
                <a:gd name="T12" fmla="*/ 77 w 77"/>
                <a:gd name="T13" fmla="*/ 28 h 90"/>
                <a:gd name="T14" fmla="*/ 76 w 77"/>
                <a:gd name="T15" fmla="*/ 41 h 90"/>
                <a:gd name="T16" fmla="*/ 66 w 77"/>
                <a:gd name="T17" fmla="*/ 88 h 90"/>
                <a:gd name="T18" fmla="*/ 52 w 77"/>
                <a:gd name="T19" fmla="*/ 88 h 90"/>
                <a:gd name="T20" fmla="*/ 55 w 77"/>
                <a:gd name="T21" fmla="*/ 75 h 90"/>
                <a:gd name="T22" fmla="*/ 50 w 77"/>
                <a:gd name="T23" fmla="*/ 81 h 90"/>
                <a:gd name="T24" fmla="*/ 35 w 77"/>
                <a:gd name="T25" fmla="*/ 89 h 90"/>
                <a:gd name="T26" fmla="*/ 27 w 77"/>
                <a:gd name="T27" fmla="*/ 90 h 90"/>
                <a:gd name="T28" fmla="*/ 16 w 77"/>
                <a:gd name="T29" fmla="*/ 89 h 90"/>
                <a:gd name="T30" fmla="*/ 8 w 77"/>
                <a:gd name="T31" fmla="*/ 84 h 90"/>
                <a:gd name="T32" fmla="*/ 2 w 77"/>
                <a:gd name="T33" fmla="*/ 77 h 90"/>
                <a:gd name="T34" fmla="*/ 0 w 77"/>
                <a:gd name="T35" fmla="*/ 66 h 90"/>
                <a:gd name="T36" fmla="*/ 1 w 77"/>
                <a:gd name="T37" fmla="*/ 58 h 90"/>
                <a:gd name="T38" fmla="*/ 8 w 77"/>
                <a:gd name="T39" fmla="*/ 46 h 90"/>
                <a:gd name="T40" fmla="*/ 21 w 77"/>
                <a:gd name="T41" fmla="*/ 39 h 90"/>
                <a:gd name="T42" fmla="*/ 40 w 77"/>
                <a:gd name="T43" fmla="*/ 35 h 90"/>
                <a:gd name="T44" fmla="*/ 50 w 77"/>
                <a:gd name="T45" fmla="*/ 35 h 90"/>
                <a:gd name="T46" fmla="*/ 62 w 77"/>
                <a:gd name="T47" fmla="*/ 36 h 90"/>
                <a:gd name="T48" fmla="*/ 63 w 77"/>
                <a:gd name="T49" fmla="*/ 30 h 90"/>
                <a:gd name="T50" fmla="*/ 60 w 77"/>
                <a:gd name="T51" fmla="*/ 22 h 90"/>
                <a:gd name="T52" fmla="*/ 57 w 77"/>
                <a:gd name="T53" fmla="*/ 17 h 90"/>
                <a:gd name="T54" fmla="*/ 51 w 77"/>
                <a:gd name="T55" fmla="*/ 15 h 90"/>
                <a:gd name="T56" fmla="*/ 43 w 77"/>
                <a:gd name="T57" fmla="*/ 14 h 90"/>
                <a:gd name="T58" fmla="*/ 28 w 77"/>
                <a:gd name="T59" fmla="*/ 15 h 90"/>
                <a:gd name="T60" fmla="*/ 16 w 77"/>
                <a:gd name="T61" fmla="*/ 21 h 90"/>
                <a:gd name="T62" fmla="*/ 58 w 77"/>
                <a:gd name="T63" fmla="*/ 47 h 90"/>
                <a:gd name="T64" fmla="*/ 46 w 77"/>
                <a:gd name="T65" fmla="*/ 47 h 90"/>
                <a:gd name="T66" fmla="*/ 32 w 77"/>
                <a:gd name="T67" fmla="*/ 49 h 90"/>
                <a:gd name="T68" fmla="*/ 22 w 77"/>
                <a:gd name="T69" fmla="*/ 53 h 90"/>
                <a:gd name="T70" fmla="*/ 18 w 77"/>
                <a:gd name="T71" fmla="*/ 60 h 90"/>
                <a:gd name="T72" fmla="*/ 16 w 77"/>
                <a:gd name="T73" fmla="*/ 66 h 90"/>
                <a:gd name="T74" fmla="*/ 20 w 77"/>
                <a:gd name="T75" fmla="*/ 75 h 90"/>
                <a:gd name="T76" fmla="*/ 31 w 77"/>
                <a:gd name="T77" fmla="*/ 77 h 90"/>
                <a:gd name="T78" fmla="*/ 35 w 77"/>
                <a:gd name="T79" fmla="*/ 77 h 90"/>
                <a:gd name="T80" fmla="*/ 46 w 77"/>
                <a:gd name="T81" fmla="*/ 72 h 90"/>
                <a:gd name="T82" fmla="*/ 53 w 77"/>
                <a:gd name="T83" fmla="*/ 63 h 90"/>
                <a:gd name="T84" fmla="*/ 57 w 77"/>
                <a:gd name="T85" fmla="*/ 53 h 90"/>
                <a:gd name="T86" fmla="*/ 58 w 77"/>
                <a:gd name="T87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0">
                  <a:moveTo>
                    <a:pt x="20" y="5"/>
                  </a:moveTo>
                  <a:lnTo>
                    <a:pt x="20" y="5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1" y="10"/>
                  </a:lnTo>
                  <a:lnTo>
                    <a:pt x="75" y="15"/>
                  </a:lnTo>
                  <a:lnTo>
                    <a:pt x="76" y="21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1" y="65"/>
                  </a:lnTo>
                  <a:lnTo>
                    <a:pt x="6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0" y="81"/>
                  </a:lnTo>
                  <a:lnTo>
                    <a:pt x="43" y="87"/>
                  </a:lnTo>
                  <a:lnTo>
                    <a:pt x="35" y="89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1" y="90"/>
                  </a:lnTo>
                  <a:lnTo>
                    <a:pt x="16" y="89"/>
                  </a:lnTo>
                  <a:lnTo>
                    <a:pt x="12" y="87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77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58"/>
                  </a:lnTo>
                  <a:lnTo>
                    <a:pt x="3" y="52"/>
                  </a:lnTo>
                  <a:lnTo>
                    <a:pt x="8" y="46"/>
                  </a:lnTo>
                  <a:lnTo>
                    <a:pt x="14" y="42"/>
                  </a:lnTo>
                  <a:lnTo>
                    <a:pt x="21" y="39"/>
                  </a:lnTo>
                  <a:lnTo>
                    <a:pt x="31" y="36"/>
                  </a:lnTo>
                  <a:lnTo>
                    <a:pt x="4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5"/>
                  </a:lnTo>
                  <a:lnTo>
                    <a:pt x="60" y="22"/>
                  </a:lnTo>
                  <a:lnTo>
                    <a:pt x="59" y="20"/>
                  </a:lnTo>
                  <a:lnTo>
                    <a:pt x="57" y="17"/>
                  </a:lnTo>
                  <a:lnTo>
                    <a:pt x="55" y="16"/>
                  </a:lnTo>
                  <a:lnTo>
                    <a:pt x="51" y="15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35" y="14"/>
                  </a:lnTo>
                  <a:lnTo>
                    <a:pt x="28" y="15"/>
                  </a:lnTo>
                  <a:lnTo>
                    <a:pt x="22" y="17"/>
                  </a:lnTo>
                  <a:lnTo>
                    <a:pt x="16" y="21"/>
                  </a:lnTo>
                  <a:lnTo>
                    <a:pt x="20" y="5"/>
                  </a:lnTo>
                  <a:close/>
                  <a:moveTo>
                    <a:pt x="58" y="47"/>
                  </a:moveTo>
                  <a:lnTo>
                    <a:pt x="46" y="47"/>
                  </a:lnTo>
                  <a:lnTo>
                    <a:pt x="46" y="47"/>
                  </a:lnTo>
                  <a:lnTo>
                    <a:pt x="37" y="48"/>
                  </a:lnTo>
                  <a:lnTo>
                    <a:pt x="32" y="49"/>
                  </a:lnTo>
                  <a:lnTo>
                    <a:pt x="27" y="51"/>
                  </a:lnTo>
                  <a:lnTo>
                    <a:pt x="22" y="53"/>
                  </a:lnTo>
                  <a:lnTo>
                    <a:pt x="19" y="57"/>
                  </a:lnTo>
                  <a:lnTo>
                    <a:pt x="18" y="6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8" y="71"/>
                  </a:lnTo>
                  <a:lnTo>
                    <a:pt x="20" y="75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41" y="75"/>
                  </a:lnTo>
                  <a:lnTo>
                    <a:pt x="46" y="72"/>
                  </a:lnTo>
                  <a:lnTo>
                    <a:pt x="50" y="67"/>
                  </a:lnTo>
                  <a:lnTo>
                    <a:pt x="53" y="63"/>
                  </a:lnTo>
                  <a:lnTo>
                    <a:pt x="56" y="58"/>
                  </a:lnTo>
                  <a:lnTo>
                    <a:pt x="57" y="53"/>
                  </a:lnTo>
                  <a:lnTo>
                    <a:pt x="58" y="47"/>
                  </a:lnTo>
                  <a:lnTo>
                    <a:pt x="5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4DED57DE-941C-4200-A193-902EFC775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0" y="4137"/>
              <a:ext cx="20" cy="38"/>
            </a:xfrm>
            <a:custGeom>
              <a:avLst/>
              <a:gdLst>
                <a:gd name="T0" fmla="*/ 2 w 60"/>
                <a:gd name="T1" fmla="*/ 27 h 114"/>
                <a:gd name="T2" fmla="*/ 21 w 60"/>
                <a:gd name="T3" fmla="*/ 27 h 114"/>
                <a:gd name="T4" fmla="*/ 25 w 60"/>
                <a:gd name="T5" fmla="*/ 6 h 114"/>
                <a:gd name="T6" fmla="*/ 43 w 60"/>
                <a:gd name="T7" fmla="*/ 0 h 114"/>
                <a:gd name="T8" fmla="*/ 37 w 60"/>
                <a:gd name="T9" fmla="*/ 27 h 114"/>
                <a:gd name="T10" fmla="*/ 60 w 60"/>
                <a:gd name="T11" fmla="*/ 27 h 114"/>
                <a:gd name="T12" fmla="*/ 58 w 60"/>
                <a:gd name="T13" fmla="*/ 39 h 114"/>
                <a:gd name="T14" fmla="*/ 34 w 60"/>
                <a:gd name="T15" fmla="*/ 39 h 114"/>
                <a:gd name="T16" fmla="*/ 26 w 60"/>
                <a:gd name="T17" fmla="*/ 76 h 114"/>
                <a:gd name="T18" fmla="*/ 26 w 60"/>
                <a:gd name="T19" fmla="*/ 76 h 114"/>
                <a:gd name="T20" fmla="*/ 23 w 60"/>
                <a:gd name="T21" fmla="*/ 93 h 114"/>
                <a:gd name="T22" fmla="*/ 23 w 60"/>
                <a:gd name="T23" fmla="*/ 93 h 114"/>
                <a:gd name="T24" fmla="*/ 25 w 60"/>
                <a:gd name="T25" fmla="*/ 96 h 114"/>
                <a:gd name="T26" fmla="*/ 26 w 60"/>
                <a:gd name="T27" fmla="*/ 100 h 114"/>
                <a:gd name="T28" fmla="*/ 29 w 60"/>
                <a:gd name="T29" fmla="*/ 101 h 114"/>
                <a:gd name="T30" fmla="*/ 35 w 60"/>
                <a:gd name="T31" fmla="*/ 101 h 114"/>
                <a:gd name="T32" fmla="*/ 35 w 60"/>
                <a:gd name="T33" fmla="*/ 101 h 114"/>
                <a:gd name="T34" fmla="*/ 40 w 60"/>
                <a:gd name="T35" fmla="*/ 101 h 114"/>
                <a:gd name="T36" fmla="*/ 46 w 60"/>
                <a:gd name="T37" fmla="*/ 100 h 114"/>
                <a:gd name="T38" fmla="*/ 44 w 60"/>
                <a:gd name="T39" fmla="*/ 113 h 114"/>
                <a:gd name="T40" fmla="*/ 44 w 60"/>
                <a:gd name="T41" fmla="*/ 113 h 114"/>
                <a:gd name="T42" fmla="*/ 37 w 60"/>
                <a:gd name="T43" fmla="*/ 114 h 114"/>
                <a:gd name="T44" fmla="*/ 28 w 60"/>
                <a:gd name="T45" fmla="*/ 114 h 114"/>
                <a:gd name="T46" fmla="*/ 28 w 60"/>
                <a:gd name="T47" fmla="*/ 114 h 114"/>
                <a:gd name="T48" fmla="*/ 23 w 60"/>
                <a:gd name="T49" fmla="*/ 114 h 114"/>
                <a:gd name="T50" fmla="*/ 19 w 60"/>
                <a:gd name="T51" fmla="*/ 113 h 114"/>
                <a:gd name="T52" fmla="*/ 15 w 60"/>
                <a:gd name="T53" fmla="*/ 111 h 114"/>
                <a:gd name="T54" fmla="*/ 13 w 60"/>
                <a:gd name="T55" fmla="*/ 108 h 114"/>
                <a:gd name="T56" fmla="*/ 10 w 60"/>
                <a:gd name="T57" fmla="*/ 106 h 114"/>
                <a:gd name="T58" fmla="*/ 9 w 60"/>
                <a:gd name="T59" fmla="*/ 102 h 114"/>
                <a:gd name="T60" fmla="*/ 8 w 60"/>
                <a:gd name="T61" fmla="*/ 95 h 114"/>
                <a:gd name="T62" fmla="*/ 8 w 60"/>
                <a:gd name="T63" fmla="*/ 95 h 114"/>
                <a:gd name="T64" fmla="*/ 9 w 60"/>
                <a:gd name="T65" fmla="*/ 85 h 114"/>
                <a:gd name="T66" fmla="*/ 10 w 60"/>
                <a:gd name="T67" fmla="*/ 75 h 114"/>
                <a:gd name="T68" fmla="*/ 19 w 60"/>
                <a:gd name="T69" fmla="*/ 39 h 114"/>
                <a:gd name="T70" fmla="*/ 0 w 60"/>
                <a:gd name="T71" fmla="*/ 39 h 114"/>
                <a:gd name="T72" fmla="*/ 2 w 60"/>
                <a:gd name="T73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4">
                  <a:moveTo>
                    <a:pt x="2" y="27"/>
                  </a:moveTo>
                  <a:lnTo>
                    <a:pt x="21" y="27"/>
                  </a:lnTo>
                  <a:lnTo>
                    <a:pt x="25" y="6"/>
                  </a:lnTo>
                  <a:lnTo>
                    <a:pt x="43" y="0"/>
                  </a:lnTo>
                  <a:lnTo>
                    <a:pt x="37" y="27"/>
                  </a:lnTo>
                  <a:lnTo>
                    <a:pt x="60" y="27"/>
                  </a:lnTo>
                  <a:lnTo>
                    <a:pt x="58" y="39"/>
                  </a:lnTo>
                  <a:lnTo>
                    <a:pt x="34" y="39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5" y="96"/>
                  </a:lnTo>
                  <a:lnTo>
                    <a:pt x="26" y="100"/>
                  </a:lnTo>
                  <a:lnTo>
                    <a:pt x="29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40" y="101"/>
                  </a:lnTo>
                  <a:lnTo>
                    <a:pt x="46" y="100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37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3" y="114"/>
                  </a:lnTo>
                  <a:lnTo>
                    <a:pt x="19" y="113"/>
                  </a:lnTo>
                  <a:lnTo>
                    <a:pt x="15" y="111"/>
                  </a:lnTo>
                  <a:lnTo>
                    <a:pt x="13" y="108"/>
                  </a:lnTo>
                  <a:lnTo>
                    <a:pt x="10" y="106"/>
                  </a:lnTo>
                  <a:lnTo>
                    <a:pt x="9" y="102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85"/>
                  </a:lnTo>
                  <a:lnTo>
                    <a:pt x="10" y="75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A1E9ED8C-7949-4BD3-B201-18D4F625AF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6" y="4145"/>
              <a:ext cx="23" cy="30"/>
            </a:xfrm>
            <a:custGeom>
              <a:avLst/>
              <a:gdLst>
                <a:gd name="T0" fmla="*/ 65 w 69"/>
                <a:gd name="T1" fmla="*/ 17 h 90"/>
                <a:gd name="T2" fmla="*/ 65 w 69"/>
                <a:gd name="T3" fmla="*/ 17 h 90"/>
                <a:gd name="T4" fmla="*/ 57 w 69"/>
                <a:gd name="T5" fmla="*/ 15 h 90"/>
                <a:gd name="T6" fmla="*/ 49 w 69"/>
                <a:gd name="T7" fmla="*/ 14 h 90"/>
                <a:gd name="T8" fmla="*/ 49 w 69"/>
                <a:gd name="T9" fmla="*/ 14 h 90"/>
                <a:gd name="T10" fmla="*/ 42 w 69"/>
                <a:gd name="T11" fmla="*/ 14 h 90"/>
                <a:gd name="T12" fmla="*/ 36 w 69"/>
                <a:gd name="T13" fmla="*/ 16 h 90"/>
                <a:gd name="T14" fmla="*/ 30 w 69"/>
                <a:gd name="T15" fmla="*/ 20 h 90"/>
                <a:gd name="T16" fmla="*/ 25 w 69"/>
                <a:gd name="T17" fmla="*/ 24 h 90"/>
                <a:gd name="T18" fmla="*/ 22 w 69"/>
                <a:gd name="T19" fmla="*/ 30 h 90"/>
                <a:gd name="T20" fmla="*/ 19 w 69"/>
                <a:gd name="T21" fmla="*/ 37 h 90"/>
                <a:gd name="T22" fmla="*/ 17 w 69"/>
                <a:gd name="T23" fmla="*/ 45 h 90"/>
                <a:gd name="T24" fmla="*/ 17 w 69"/>
                <a:gd name="T25" fmla="*/ 52 h 90"/>
                <a:gd name="T26" fmla="*/ 17 w 69"/>
                <a:gd name="T27" fmla="*/ 52 h 90"/>
                <a:gd name="T28" fmla="*/ 17 w 69"/>
                <a:gd name="T29" fmla="*/ 58 h 90"/>
                <a:gd name="T30" fmla="*/ 18 w 69"/>
                <a:gd name="T31" fmla="*/ 63 h 90"/>
                <a:gd name="T32" fmla="*/ 21 w 69"/>
                <a:gd name="T33" fmla="*/ 67 h 90"/>
                <a:gd name="T34" fmla="*/ 23 w 69"/>
                <a:gd name="T35" fmla="*/ 71 h 90"/>
                <a:gd name="T36" fmla="*/ 26 w 69"/>
                <a:gd name="T37" fmla="*/ 73 h 90"/>
                <a:gd name="T38" fmla="*/ 30 w 69"/>
                <a:gd name="T39" fmla="*/ 76 h 90"/>
                <a:gd name="T40" fmla="*/ 35 w 69"/>
                <a:gd name="T41" fmla="*/ 77 h 90"/>
                <a:gd name="T42" fmla="*/ 40 w 69"/>
                <a:gd name="T43" fmla="*/ 77 h 90"/>
                <a:gd name="T44" fmla="*/ 40 w 69"/>
                <a:gd name="T45" fmla="*/ 77 h 90"/>
                <a:gd name="T46" fmla="*/ 49 w 69"/>
                <a:gd name="T47" fmla="*/ 77 h 90"/>
                <a:gd name="T48" fmla="*/ 57 w 69"/>
                <a:gd name="T49" fmla="*/ 73 h 90"/>
                <a:gd name="T50" fmla="*/ 54 w 69"/>
                <a:gd name="T51" fmla="*/ 88 h 90"/>
                <a:gd name="T52" fmla="*/ 54 w 69"/>
                <a:gd name="T53" fmla="*/ 88 h 90"/>
                <a:gd name="T54" fmla="*/ 47 w 69"/>
                <a:gd name="T55" fmla="*/ 90 h 90"/>
                <a:gd name="T56" fmla="*/ 38 w 69"/>
                <a:gd name="T57" fmla="*/ 90 h 90"/>
                <a:gd name="T58" fmla="*/ 38 w 69"/>
                <a:gd name="T59" fmla="*/ 90 h 90"/>
                <a:gd name="T60" fmla="*/ 30 w 69"/>
                <a:gd name="T61" fmla="*/ 90 h 90"/>
                <a:gd name="T62" fmla="*/ 23 w 69"/>
                <a:gd name="T63" fmla="*/ 88 h 90"/>
                <a:gd name="T64" fmla="*/ 16 w 69"/>
                <a:gd name="T65" fmla="*/ 85 h 90"/>
                <a:gd name="T66" fmla="*/ 11 w 69"/>
                <a:gd name="T67" fmla="*/ 82 h 90"/>
                <a:gd name="T68" fmla="*/ 6 w 69"/>
                <a:gd name="T69" fmla="*/ 76 h 90"/>
                <a:gd name="T70" fmla="*/ 3 w 69"/>
                <a:gd name="T71" fmla="*/ 70 h 90"/>
                <a:gd name="T72" fmla="*/ 0 w 69"/>
                <a:gd name="T73" fmla="*/ 63 h 90"/>
                <a:gd name="T74" fmla="*/ 0 w 69"/>
                <a:gd name="T75" fmla="*/ 54 h 90"/>
                <a:gd name="T76" fmla="*/ 0 w 69"/>
                <a:gd name="T77" fmla="*/ 54 h 90"/>
                <a:gd name="T78" fmla="*/ 0 w 69"/>
                <a:gd name="T79" fmla="*/ 43 h 90"/>
                <a:gd name="T80" fmla="*/ 3 w 69"/>
                <a:gd name="T81" fmla="*/ 34 h 90"/>
                <a:gd name="T82" fmla="*/ 7 w 69"/>
                <a:gd name="T83" fmla="*/ 24 h 90"/>
                <a:gd name="T84" fmla="*/ 12 w 69"/>
                <a:gd name="T85" fmla="*/ 17 h 90"/>
                <a:gd name="T86" fmla="*/ 19 w 69"/>
                <a:gd name="T87" fmla="*/ 10 h 90"/>
                <a:gd name="T88" fmla="*/ 26 w 69"/>
                <a:gd name="T89" fmla="*/ 5 h 90"/>
                <a:gd name="T90" fmla="*/ 36 w 69"/>
                <a:gd name="T91" fmla="*/ 2 h 90"/>
                <a:gd name="T92" fmla="*/ 47 w 69"/>
                <a:gd name="T93" fmla="*/ 0 h 90"/>
                <a:gd name="T94" fmla="*/ 47 w 69"/>
                <a:gd name="T95" fmla="*/ 0 h 90"/>
                <a:gd name="T96" fmla="*/ 59 w 69"/>
                <a:gd name="T97" fmla="*/ 2 h 90"/>
                <a:gd name="T98" fmla="*/ 69 w 69"/>
                <a:gd name="T99" fmla="*/ 4 h 90"/>
                <a:gd name="T100" fmla="*/ 65 w 69"/>
                <a:gd name="T101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" h="90">
                  <a:moveTo>
                    <a:pt x="65" y="17"/>
                  </a:moveTo>
                  <a:lnTo>
                    <a:pt x="65" y="17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2" y="14"/>
                  </a:lnTo>
                  <a:lnTo>
                    <a:pt x="36" y="16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9" y="37"/>
                  </a:lnTo>
                  <a:lnTo>
                    <a:pt x="17" y="45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8"/>
                  </a:lnTo>
                  <a:lnTo>
                    <a:pt x="18" y="63"/>
                  </a:lnTo>
                  <a:lnTo>
                    <a:pt x="21" y="67"/>
                  </a:lnTo>
                  <a:lnTo>
                    <a:pt x="23" y="71"/>
                  </a:lnTo>
                  <a:lnTo>
                    <a:pt x="26" y="73"/>
                  </a:lnTo>
                  <a:lnTo>
                    <a:pt x="30" y="76"/>
                  </a:lnTo>
                  <a:lnTo>
                    <a:pt x="35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9" y="77"/>
                  </a:lnTo>
                  <a:lnTo>
                    <a:pt x="57" y="73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7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0" y="90"/>
                  </a:lnTo>
                  <a:lnTo>
                    <a:pt x="23" y="88"/>
                  </a:lnTo>
                  <a:lnTo>
                    <a:pt x="16" y="85"/>
                  </a:lnTo>
                  <a:lnTo>
                    <a:pt x="11" y="82"/>
                  </a:lnTo>
                  <a:lnTo>
                    <a:pt x="6" y="76"/>
                  </a:lnTo>
                  <a:lnTo>
                    <a:pt x="3" y="70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3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2" y="17"/>
                  </a:lnTo>
                  <a:lnTo>
                    <a:pt x="19" y="10"/>
                  </a:lnTo>
                  <a:lnTo>
                    <a:pt x="26" y="5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9" y="2"/>
                  </a:lnTo>
                  <a:lnTo>
                    <a:pt x="69" y="4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9E41F402-A529-47E3-8255-E08C8674A0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00" y="4145"/>
              <a:ext cx="25" cy="30"/>
            </a:xfrm>
            <a:custGeom>
              <a:avLst/>
              <a:gdLst>
                <a:gd name="T0" fmla="*/ 20 w 77"/>
                <a:gd name="T1" fmla="*/ 5 h 90"/>
                <a:gd name="T2" fmla="*/ 44 w 77"/>
                <a:gd name="T3" fmla="*/ 0 h 90"/>
                <a:gd name="T4" fmla="*/ 50 w 77"/>
                <a:gd name="T5" fmla="*/ 0 h 90"/>
                <a:gd name="T6" fmla="*/ 62 w 77"/>
                <a:gd name="T7" fmla="*/ 4 h 90"/>
                <a:gd name="T8" fmla="*/ 71 w 77"/>
                <a:gd name="T9" fmla="*/ 10 h 90"/>
                <a:gd name="T10" fmla="*/ 77 w 77"/>
                <a:gd name="T11" fmla="*/ 21 h 90"/>
                <a:gd name="T12" fmla="*/ 77 w 77"/>
                <a:gd name="T13" fmla="*/ 28 h 90"/>
                <a:gd name="T14" fmla="*/ 76 w 77"/>
                <a:gd name="T15" fmla="*/ 41 h 90"/>
                <a:gd name="T16" fmla="*/ 67 w 77"/>
                <a:gd name="T17" fmla="*/ 88 h 90"/>
                <a:gd name="T18" fmla="*/ 53 w 77"/>
                <a:gd name="T19" fmla="*/ 88 h 90"/>
                <a:gd name="T20" fmla="*/ 56 w 77"/>
                <a:gd name="T21" fmla="*/ 75 h 90"/>
                <a:gd name="T22" fmla="*/ 50 w 77"/>
                <a:gd name="T23" fmla="*/ 81 h 90"/>
                <a:gd name="T24" fmla="*/ 35 w 77"/>
                <a:gd name="T25" fmla="*/ 89 h 90"/>
                <a:gd name="T26" fmla="*/ 27 w 77"/>
                <a:gd name="T27" fmla="*/ 90 h 90"/>
                <a:gd name="T28" fmla="*/ 17 w 77"/>
                <a:gd name="T29" fmla="*/ 89 h 90"/>
                <a:gd name="T30" fmla="*/ 8 w 77"/>
                <a:gd name="T31" fmla="*/ 84 h 90"/>
                <a:gd name="T32" fmla="*/ 2 w 77"/>
                <a:gd name="T33" fmla="*/ 77 h 90"/>
                <a:gd name="T34" fmla="*/ 0 w 77"/>
                <a:gd name="T35" fmla="*/ 66 h 90"/>
                <a:gd name="T36" fmla="*/ 1 w 77"/>
                <a:gd name="T37" fmla="*/ 58 h 90"/>
                <a:gd name="T38" fmla="*/ 8 w 77"/>
                <a:gd name="T39" fmla="*/ 46 h 90"/>
                <a:gd name="T40" fmla="*/ 22 w 77"/>
                <a:gd name="T41" fmla="*/ 39 h 90"/>
                <a:gd name="T42" fmla="*/ 40 w 77"/>
                <a:gd name="T43" fmla="*/ 35 h 90"/>
                <a:gd name="T44" fmla="*/ 51 w 77"/>
                <a:gd name="T45" fmla="*/ 35 h 90"/>
                <a:gd name="T46" fmla="*/ 62 w 77"/>
                <a:gd name="T47" fmla="*/ 36 h 90"/>
                <a:gd name="T48" fmla="*/ 63 w 77"/>
                <a:gd name="T49" fmla="*/ 30 h 90"/>
                <a:gd name="T50" fmla="*/ 62 w 77"/>
                <a:gd name="T51" fmla="*/ 22 h 90"/>
                <a:gd name="T52" fmla="*/ 57 w 77"/>
                <a:gd name="T53" fmla="*/ 17 h 90"/>
                <a:gd name="T54" fmla="*/ 51 w 77"/>
                <a:gd name="T55" fmla="*/ 15 h 90"/>
                <a:gd name="T56" fmla="*/ 44 w 77"/>
                <a:gd name="T57" fmla="*/ 14 h 90"/>
                <a:gd name="T58" fmla="*/ 29 w 77"/>
                <a:gd name="T59" fmla="*/ 15 h 90"/>
                <a:gd name="T60" fmla="*/ 17 w 77"/>
                <a:gd name="T61" fmla="*/ 21 h 90"/>
                <a:gd name="T62" fmla="*/ 59 w 77"/>
                <a:gd name="T63" fmla="*/ 47 h 90"/>
                <a:gd name="T64" fmla="*/ 46 w 77"/>
                <a:gd name="T65" fmla="*/ 47 h 90"/>
                <a:gd name="T66" fmla="*/ 32 w 77"/>
                <a:gd name="T67" fmla="*/ 49 h 90"/>
                <a:gd name="T68" fmla="*/ 23 w 77"/>
                <a:gd name="T69" fmla="*/ 53 h 90"/>
                <a:gd name="T70" fmla="*/ 17 w 77"/>
                <a:gd name="T71" fmla="*/ 60 h 90"/>
                <a:gd name="T72" fmla="*/ 16 w 77"/>
                <a:gd name="T73" fmla="*/ 66 h 90"/>
                <a:gd name="T74" fmla="*/ 21 w 77"/>
                <a:gd name="T75" fmla="*/ 75 h 90"/>
                <a:gd name="T76" fmla="*/ 31 w 77"/>
                <a:gd name="T77" fmla="*/ 77 h 90"/>
                <a:gd name="T78" fmla="*/ 37 w 77"/>
                <a:gd name="T79" fmla="*/ 77 h 90"/>
                <a:gd name="T80" fmla="*/ 46 w 77"/>
                <a:gd name="T81" fmla="*/ 72 h 90"/>
                <a:gd name="T82" fmla="*/ 53 w 77"/>
                <a:gd name="T83" fmla="*/ 63 h 90"/>
                <a:gd name="T84" fmla="*/ 58 w 77"/>
                <a:gd name="T85" fmla="*/ 53 h 90"/>
                <a:gd name="T86" fmla="*/ 59 w 77"/>
                <a:gd name="T87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0">
                  <a:moveTo>
                    <a:pt x="20" y="5"/>
                  </a:moveTo>
                  <a:lnTo>
                    <a:pt x="20" y="5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2" y="4"/>
                  </a:lnTo>
                  <a:lnTo>
                    <a:pt x="67" y="6"/>
                  </a:lnTo>
                  <a:lnTo>
                    <a:pt x="71" y="10"/>
                  </a:lnTo>
                  <a:lnTo>
                    <a:pt x="75" y="15"/>
                  </a:lnTo>
                  <a:lnTo>
                    <a:pt x="77" y="21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1" y="65"/>
                  </a:lnTo>
                  <a:lnTo>
                    <a:pt x="67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50" y="81"/>
                  </a:lnTo>
                  <a:lnTo>
                    <a:pt x="44" y="87"/>
                  </a:lnTo>
                  <a:lnTo>
                    <a:pt x="35" y="89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2" y="90"/>
                  </a:lnTo>
                  <a:lnTo>
                    <a:pt x="17" y="89"/>
                  </a:lnTo>
                  <a:lnTo>
                    <a:pt x="13" y="87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77"/>
                  </a:lnTo>
                  <a:lnTo>
                    <a:pt x="1" y="7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58"/>
                  </a:lnTo>
                  <a:lnTo>
                    <a:pt x="4" y="52"/>
                  </a:lnTo>
                  <a:lnTo>
                    <a:pt x="8" y="46"/>
                  </a:lnTo>
                  <a:lnTo>
                    <a:pt x="15" y="42"/>
                  </a:lnTo>
                  <a:lnTo>
                    <a:pt x="22" y="39"/>
                  </a:lnTo>
                  <a:lnTo>
                    <a:pt x="31" y="36"/>
                  </a:lnTo>
                  <a:lnTo>
                    <a:pt x="40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25"/>
                  </a:lnTo>
                  <a:lnTo>
                    <a:pt x="62" y="22"/>
                  </a:lnTo>
                  <a:lnTo>
                    <a:pt x="59" y="20"/>
                  </a:lnTo>
                  <a:lnTo>
                    <a:pt x="57" y="17"/>
                  </a:lnTo>
                  <a:lnTo>
                    <a:pt x="54" y="16"/>
                  </a:lnTo>
                  <a:lnTo>
                    <a:pt x="51" y="1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7" y="14"/>
                  </a:lnTo>
                  <a:lnTo>
                    <a:pt x="29" y="15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20" y="5"/>
                  </a:lnTo>
                  <a:close/>
                  <a:moveTo>
                    <a:pt x="59" y="47"/>
                  </a:moveTo>
                  <a:lnTo>
                    <a:pt x="46" y="47"/>
                  </a:lnTo>
                  <a:lnTo>
                    <a:pt x="46" y="47"/>
                  </a:lnTo>
                  <a:lnTo>
                    <a:pt x="37" y="48"/>
                  </a:lnTo>
                  <a:lnTo>
                    <a:pt x="32" y="49"/>
                  </a:lnTo>
                  <a:lnTo>
                    <a:pt x="27" y="51"/>
                  </a:lnTo>
                  <a:lnTo>
                    <a:pt x="23" y="53"/>
                  </a:lnTo>
                  <a:lnTo>
                    <a:pt x="20" y="57"/>
                  </a:lnTo>
                  <a:lnTo>
                    <a:pt x="17" y="6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7" y="71"/>
                  </a:lnTo>
                  <a:lnTo>
                    <a:pt x="21" y="75"/>
                  </a:lnTo>
                  <a:lnTo>
                    <a:pt x="26" y="77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37" y="77"/>
                  </a:lnTo>
                  <a:lnTo>
                    <a:pt x="41" y="75"/>
                  </a:lnTo>
                  <a:lnTo>
                    <a:pt x="46" y="72"/>
                  </a:lnTo>
                  <a:lnTo>
                    <a:pt x="50" y="67"/>
                  </a:lnTo>
                  <a:lnTo>
                    <a:pt x="53" y="63"/>
                  </a:lnTo>
                  <a:lnTo>
                    <a:pt x="56" y="58"/>
                  </a:lnTo>
                  <a:lnTo>
                    <a:pt x="58" y="53"/>
                  </a:lnTo>
                  <a:lnTo>
                    <a:pt x="59" y="47"/>
                  </a:lnTo>
                  <a:lnTo>
                    <a:pt x="5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7222AAD0-10DE-4C52-A165-A5D7F5B715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1" y="4145"/>
              <a:ext cx="22" cy="29"/>
            </a:xfrm>
            <a:custGeom>
              <a:avLst/>
              <a:gdLst>
                <a:gd name="T0" fmla="*/ 14 w 65"/>
                <a:gd name="T1" fmla="*/ 16 h 88"/>
                <a:gd name="T2" fmla="*/ 14 w 65"/>
                <a:gd name="T3" fmla="*/ 16 h 88"/>
                <a:gd name="T4" fmla="*/ 17 w 65"/>
                <a:gd name="T5" fmla="*/ 3 h 88"/>
                <a:gd name="T6" fmla="*/ 32 w 65"/>
                <a:gd name="T7" fmla="*/ 3 h 88"/>
                <a:gd name="T8" fmla="*/ 29 w 65"/>
                <a:gd name="T9" fmla="*/ 16 h 88"/>
                <a:gd name="T10" fmla="*/ 30 w 65"/>
                <a:gd name="T11" fmla="*/ 16 h 88"/>
                <a:gd name="T12" fmla="*/ 30 w 65"/>
                <a:gd name="T13" fmla="*/ 16 h 88"/>
                <a:gd name="T14" fmla="*/ 34 w 65"/>
                <a:gd name="T15" fmla="*/ 10 h 88"/>
                <a:gd name="T16" fmla="*/ 40 w 65"/>
                <a:gd name="T17" fmla="*/ 5 h 88"/>
                <a:gd name="T18" fmla="*/ 49 w 65"/>
                <a:gd name="T19" fmla="*/ 2 h 88"/>
                <a:gd name="T20" fmla="*/ 58 w 65"/>
                <a:gd name="T21" fmla="*/ 0 h 88"/>
                <a:gd name="T22" fmla="*/ 58 w 65"/>
                <a:gd name="T23" fmla="*/ 0 h 88"/>
                <a:gd name="T24" fmla="*/ 62 w 65"/>
                <a:gd name="T25" fmla="*/ 0 h 88"/>
                <a:gd name="T26" fmla="*/ 65 w 65"/>
                <a:gd name="T27" fmla="*/ 2 h 88"/>
                <a:gd name="T28" fmla="*/ 62 w 65"/>
                <a:gd name="T29" fmla="*/ 16 h 88"/>
                <a:gd name="T30" fmla="*/ 62 w 65"/>
                <a:gd name="T31" fmla="*/ 16 h 88"/>
                <a:gd name="T32" fmla="*/ 56 w 65"/>
                <a:gd name="T33" fmla="*/ 15 h 88"/>
                <a:gd name="T34" fmla="*/ 56 w 65"/>
                <a:gd name="T35" fmla="*/ 15 h 88"/>
                <a:gd name="T36" fmla="*/ 49 w 65"/>
                <a:gd name="T37" fmla="*/ 15 h 88"/>
                <a:gd name="T38" fmla="*/ 43 w 65"/>
                <a:gd name="T39" fmla="*/ 17 h 88"/>
                <a:gd name="T40" fmla="*/ 38 w 65"/>
                <a:gd name="T41" fmla="*/ 22 h 88"/>
                <a:gd name="T42" fmla="*/ 33 w 65"/>
                <a:gd name="T43" fmla="*/ 27 h 88"/>
                <a:gd name="T44" fmla="*/ 30 w 65"/>
                <a:gd name="T45" fmla="*/ 31 h 88"/>
                <a:gd name="T46" fmla="*/ 27 w 65"/>
                <a:gd name="T47" fmla="*/ 36 h 88"/>
                <a:gd name="T48" fmla="*/ 24 w 65"/>
                <a:gd name="T49" fmla="*/ 46 h 88"/>
                <a:gd name="T50" fmla="*/ 15 w 65"/>
                <a:gd name="T51" fmla="*/ 88 h 88"/>
                <a:gd name="T52" fmla="*/ 0 w 65"/>
                <a:gd name="T53" fmla="*/ 88 h 88"/>
                <a:gd name="T54" fmla="*/ 14 w 65"/>
                <a:gd name="T55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8">
                  <a:moveTo>
                    <a:pt x="14" y="16"/>
                  </a:moveTo>
                  <a:lnTo>
                    <a:pt x="14" y="16"/>
                  </a:lnTo>
                  <a:lnTo>
                    <a:pt x="17" y="3"/>
                  </a:lnTo>
                  <a:lnTo>
                    <a:pt x="32" y="3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4" y="10"/>
                  </a:lnTo>
                  <a:lnTo>
                    <a:pt x="40" y="5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33" y="27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6"/>
                  </a:lnTo>
                  <a:lnTo>
                    <a:pt x="15" y="88"/>
                  </a:lnTo>
                  <a:lnTo>
                    <a:pt x="0" y="88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63AB9ADD-FF58-4877-9C9F-8B08FD6D70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54" y="4145"/>
              <a:ext cx="26" cy="30"/>
            </a:xfrm>
            <a:custGeom>
              <a:avLst/>
              <a:gdLst>
                <a:gd name="T0" fmla="*/ 65 w 78"/>
                <a:gd name="T1" fmla="*/ 87 h 90"/>
                <a:gd name="T2" fmla="*/ 39 w 78"/>
                <a:gd name="T3" fmla="*/ 90 h 90"/>
                <a:gd name="T4" fmla="*/ 32 w 78"/>
                <a:gd name="T5" fmla="*/ 90 h 90"/>
                <a:gd name="T6" fmla="*/ 18 w 78"/>
                <a:gd name="T7" fmla="*/ 87 h 90"/>
                <a:gd name="T8" fmla="*/ 7 w 78"/>
                <a:gd name="T9" fmla="*/ 77 h 90"/>
                <a:gd name="T10" fmla="*/ 1 w 78"/>
                <a:gd name="T11" fmla="*/ 61 h 90"/>
                <a:gd name="T12" fmla="*/ 0 w 78"/>
                <a:gd name="T13" fmla="*/ 52 h 90"/>
                <a:gd name="T14" fmla="*/ 3 w 78"/>
                <a:gd name="T15" fmla="*/ 34 h 90"/>
                <a:gd name="T16" fmla="*/ 12 w 78"/>
                <a:gd name="T17" fmla="*/ 17 h 90"/>
                <a:gd name="T18" fmla="*/ 27 w 78"/>
                <a:gd name="T19" fmla="*/ 5 h 90"/>
                <a:gd name="T20" fmla="*/ 46 w 78"/>
                <a:gd name="T21" fmla="*/ 0 h 90"/>
                <a:gd name="T22" fmla="*/ 54 w 78"/>
                <a:gd name="T23" fmla="*/ 2 h 90"/>
                <a:gd name="T24" fmla="*/ 66 w 78"/>
                <a:gd name="T25" fmla="*/ 5 h 90"/>
                <a:gd name="T26" fmla="*/ 75 w 78"/>
                <a:gd name="T27" fmla="*/ 14 h 90"/>
                <a:gd name="T28" fmla="*/ 78 w 78"/>
                <a:gd name="T29" fmla="*/ 25 h 90"/>
                <a:gd name="T30" fmla="*/ 78 w 78"/>
                <a:gd name="T31" fmla="*/ 33 h 90"/>
                <a:gd name="T32" fmla="*/ 77 w 78"/>
                <a:gd name="T33" fmla="*/ 49 h 90"/>
                <a:gd name="T34" fmla="*/ 18 w 78"/>
                <a:gd name="T35" fmla="*/ 49 h 90"/>
                <a:gd name="T36" fmla="*/ 16 w 78"/>
                <a:gd name="T37" fmla="*/ 54 h 90"/>
                <a:gd name="T38" fmla="*/ 19 w 78"/>
                <a:gd name="T39" fmla="*/ 65 h 90"/>
                <a:gd name="T40" fmla="*/ 25 w 78"/>
                <a:gd name="T41" fmla="*/ 72 h 90"/>
                <a:gd name="T42" fmla="*/ 33 w 78"/>
                <a:gd name="T43" fmla="*/ 77 h 90"/>
                <a:gd name="T44" fmla="*/ 43 w 78"/>
                <a:gd name="T45" fmla="*/ 77 h 90"/>
                <a:gd name="T46" fmla="*/ 68 w 78"/>
                <a:gd name="T47" fmla="*/ 72 h 90"/>
                <a:gd name="T48" fmla="*/ 63 w 78"/>
                <a:gd name="T49" fmla="*/ 37 h 90"/>
                <a:gd name="T50" fmla="*/ 63 w 78"/>
                <a:gd name="T51" fmla="*/ 30 h 90"/>
                <a:gd name="T52" fmla="*/ 62 w 78"/>
                <a:gd name="T53" fmla="*/ 23 h 90"/>
                <a:gd name="T54" fmla="*/ 56 w 78"/>
                <a:gd name="T55" fmla="*/ 16 h 90"/>
                <a:gd name="T56" fmla="*/ 50 w 78"/>
                <a:gd name="T57" fmla="*/ 14 h 90"/>
                <a:gd name="T58" fmla="*/ 45 w 78"/>
                <a:gd name="T59" fmla="*/ 14 h 90"/>
                <a:gd name="T60" fmla="*/ 35 w 78"/>
                <a:gd name="T61" fmla="*/ 15 h 90"/>
                <a:gd name="T62" fmla="*/ 28 w 78"/>
                <a:gd name="T63" fmla="*/ 21 h 90"/>
                <a:gd name="T64" fmla="*/ 19 w 78"/>
                <a:gd name="T65" fmla="*/ 3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90">
                  <a:moveTo>
                    <a:pt x="65" y="87"/>
                  </a:moveTo>
                  <a:lnTo>
                    <a:pt x="65" y="87"/>
                  </a:lnTo>
                  <a:lnTo>
                    <a:pt x="52" y="89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2" y="90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2"/>
                  </a:lnTo>
                  <a:lnTo>
                    <a:pt x="7" y="77"/>
                  </a:lnTo>
                  <a:lnTo>
                    <a:pt x="3" y="71"/>
                  </a:lnTo>
                  <a:lnTo>
                    <a:pt x="1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7" y="25"/>
                  </a:lnTo>
                  <a:lnTo>
                    <a:pt x="12" y="17"/>
                  </a:lnTo>
                  <a:lnTo>
                    <a:pt x="19" y="10"/>
                  </a:lnTo>
                  <a:lnTo>
                    <a:pt x="27" y="5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0" y="9"/>
                  </a:lnTo>
                  <a:lnTo>
                    <a:pt x="75" y="14"/>
                  </a:lnTo>
                  <a:lnTo>
                    <a:pt x="77" y="20"/>
                  </a:lnTo>
                  <a:lnTo>
                    <a:pt x="78" y="25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41"/>
                  </a:lnTo>
                  <a:lnTo>
                    <a:pt x="77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60"/>
                  </a:lnTo>
                  <a:lnTo>
                    <a:pt x="19" y="65"/>
                  </a:lnTo>
                  <a:lnTo>
                    <a:pt x="21" y="70"/>
                  </a:lnTo>
                  <a:lnTo>
                    <a:pt x="25" y="72"/>
                  </a:lnTo>
                  <a:lnTo>
                    <a:pt x="28" y="75"/>
                  </a:lnTo>
                  <a:lnTo>
                    <a:pt x="33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56" y="76"/>
                  </a:lnTo>
                  <a:lnTo>
                    <a:pt x="68" y="72"/>
                  </a:lnTo>
                  <a:lnTo>
                    <a:pt x="65" y="87"/>
                  </a:lnTo>
                  <a:close/>
                  <a:moveTo>
                    <a:pt x="63" y="37"/>
                  </a:moveTo>
                  <a:lnTo>
                    <a:pt x="63" y="37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3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8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63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BD9C7A1E-8DF3-4896-B7E5-23BF91012E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99" y="4145"/>
              <a:ext cx="26" cy="30"/>
            </a:xfrm>
            <a:custGeom>
              <a:avLst/>
              <a:gdLst>
                <a:gd name="T0" fmla="*/ 19 w 77"/>
                <a:gd name="T1" fmla="*/ 5 h 90"/>
                <a:gd name="T2" fmla="*/ 43 w 77"/>
                <a:gd name="T3" fmla="*/ 0 h 90"/>
                <a:gd name="T4" fmla="*/ 50 w 77"/>
                <a:gd name="T5" fmla="*/ 0 h 90"/>
                <a:gd name="T6" fmla="*/ 62 w 77"/>
                <a:gd name="T7" fmla="*/ 4 h 90"/>
                <a:gd name="T8" fmla="*/ 71 w 77"/>
                <a:gd name="T9" fmla="*/ 10 h 90"/>
                <a:gd name="T10" fmla="*/ 76 w 77"/>
                <a:gd name="T11" fmla="*/ 21 h 90"/>
                <a:gd name="T12" fmla="*/ 77 w 77"/>
                <a:gd name="T13" fmla="*/ 28 h 90"/>
                <a:gd name="T14" fmla="*/ 75 w 77"/>
                <a:gd name="T15" fmla="*/ 41 h 90"/>
                <a:gd name="T16" fmla="*/ 66 w 77"/>
                <a:gd name="T17" fmla="*/ 88 h 90"/>
                <a:gd name="T18" fmla="*/ 52 w 77"/>
                <a:gd name="T19" fmla="*/ 88 h 90"/>
                <a:gd name="T20" fmla="*/ 54 w 77"/>
                <a:gd name="T21" fmla="*/ 75 h 90"/>
                <a:gd name="T22" fmla="*/ 50 w 77"/>
                <a:gd name="T23" fmla="*/ 81 h 90"/>
                <a:gd name="T24" fmla="*/ 35 w 77"/>
                <a:gd name="T25" fmla="*/ 89 h 90"/>
                <a:gd name="T26" fmla="*/ 27 w 77"/>
                <a:gd name="T27" fmla="*/ 90 h 90"/>
                <a:gd name="T28" fmla="*/ 16 w 77"/>
                <a:gd name="T29" fmla="*/ 89 h 90"/>
                <a:gd name="T30" fmla="*/ 8 w 77"/>
                <a:gd name="T31" fmla="*/ 84 h 90"/>
                <a:gd name="T32" fmla="*/ 1 w 77"/>
                <a:gd name="T33" fmla="*/ 77 h 90"/>
                <a:gd name="T34" fmla="*/ 0 w 77"/>
                <a:gd name="T35" fmla="*/ 66 h 90"/>
                <a:gd name="T36" fmla="*/ 0 w 77"/>
                <a:gd name="T37" fmla="*/ 58 h 90"/>
                <a:gd name="T38" fmla="*/ 8 w 77"/>
                <a:gd name="T39" fmla="*/ 46 h 90"/>
                <a:gd name="T40" fmla="*/ 21 w 77"/>
                <a:gd name="T41" fmla="*/ 39 h 90"/>
                <a:gd name="T42" fmla="*/ 39 w 77"/>
                <a:gd name="T43" fmla="*/ 35 h 90"/>
                <a:gd name="T44" fmla="*/ 50 w 77"/>
                <a:gd name="T45" fmla="*/ 35 h 90"/>
                <a:gd name="T46" fmla="*/ 62 w 77"/>
                <a:gd name="T47" fmla="*/ 36 h 90"/>
                <a:gd name="T48" fmla="*/ 62 w 77"/>
                <a:gd name="T49" fmla="*/ 30 h 90"/>
                <a:gd name="T50" fmla="*/ 60 w 77"/>
                <a:gd name="T51" fmla="*/ 22 h 90"/>
                <a:gd name="T52" fmla="*/ 57 w 77"/>
                <a:gd name="T53" fmla="*/ 17 h 90"/>
                <a:gd name="T54" fmla="*/ 51 w 77"/>
                <a:gd name="T55" fmla="*/ 15 h 90"/>
                <a:gd name="T56" fmla="*/ 43 w 77"/>
                <a:gd name="T57" fmla="*/ 14 h 90"/>
                <a:gd name="T58" fmla="*/ 28 w 77"/>
                <a:gd name="T59" fmla="*/ 15 h 90"/>
                <a:gd name="T60" fmla="*/ 16 w 77"/>
                <a:gd name="T61" fmla="*/ 21 h 90"/>
                <a:gd name="T62" fmla="*/ 58 w 77"/>
                <a:gd name="T63" fmla="*/ 47 h 90"/>
                <a:gd name="T64" fmla="*/ 46 w 77"/>
                <a:gd name="T65" fmla="*/ 47 h 90"/>
                <a:gd name="T66" fmla="*/ 31 w 77"/>
                <a:gd name="T67" fmla="*/ 49 h 90"/>
                <a:gd name="T68" fmla="*/ 22 w 77"/>
                <a:gd name="T69" fmla="*/ 53 h 90"/>
                <a:gd name="T70" fmla="*/ 16 w 77"/>
                <a:gd name="T71" fmla="*/ 60 h 90"/>
                <a:gd name="T72" fmla="*/ 16 w 77"/>
                <a:gd name="T73" fmla="*/ 66 h 90"/>
                <a:gd name="T74" fmla="*/ 20 w 77"/>
                <a:gd name="T75" fmla="*/ 75 h 90"/>
                <a:gd name="T76" fmla="*/ 29 w 77"/>
                <a:gd name="T77" fmla="*/ 77 h 90"/>
                <a:gd name="T78" fmla="*/ 35 w 77"/>
                <a:gd name="T79" fmla="*/ 77 h 90"/>
                <a:gd name="T80" fmla="*/ 45 w 77"/>
                <a:gd name="T81" fmla="*/ 72 h 90"/>
                <a:gd name="T82" fmla="*/ 52 w 77"/>
                <a:gd name="T83" fmla="*/ 63 h 90"/>
                <a:gd name="T84" fmla="*/ 57 w 77"/>
                <a:gd name="T85" fmla="*/ 53 h 90"/>
                <a:gd name="T86" fmla="*/ 58 w 77"/>
                <a:gd name="T87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0">
                  <a:moveTo>
                    <a:pt x="19" y="5"/>
                  </a:moveTo>
                  <a:lnTo>
                    <a:pt x="19" y="5"/>
                  </a:lnTo>
                  <a:lnTo>
                    <a:pt x="32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1" y="10"/>
                  </a:lnTo>
                  <a:lnTo>
                    <a:pt x="74" y="15"/>
                  </a:lnTo>
                  <a:lnTo>
                    <a:pt x="76" y="21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0" y="65"/>
                  </a:lnTo>
                  <a:lnTo>
                    <a:pt x="6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0" y="81"/>
                  </a:lnTo>
                  <a:lnTo>
                    <a:pt x="43" y="87"/>
                  </a:lnTo>
                  <a:lnTo>
                    <a:pt x="35" y="89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1" y="90"/>
                  </a:lnTo>
                  <a:lnTo>
                    <a:pt x="16" y="89"/>
                  </a:lnTo>
                  <a:lnTo>
                    <a:pt x="12" y="87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1" y="77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3" y="52"/>
                  </a:lnTo>
                  <a:lnTo>
                    <a:pt x="8" y="46"/>
                  </a:lnTo>
                  <a:lnTo>
                    <a:pt x="14" y="42"/>
                  </a:lnTo>
                  <a:lnTo>
                    <a:pt x="21" y="39"/>
                  </a:lnTo>
                  <a:lnTo>
                    <a:pt x="29" y="36"/>
                  </a:lnTo>
                  <a:lnTo>
                    <a:pt x="39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25"/>
                  </a:lnTo>
                  <a:lnTo>
                    <a:pt x="60" y="22"/>
                  </a:lnTo>
                  <a:lnTo>
                    <a:pt x="59" y="20"/>
                  </a:lnTo>
                  <a:lnTo>
                    <a:pt x="57" y="17"/>
                  </a:lnTo>
                  <a:lnTo>
                    <a:pt x="53" y="16"/>
                  </a:lnTo>
                  <a:lnTo>
                    <a:pt x="51" y="15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35" y="14"/>
                  </a:lnTo>
                  <a:lnTo>
                    <a:pt x="28" y="15"/>
                  </a:lnTo>
                  <a:lnTo>
                    <a:pt x="22" y="17"/>
                  </a:lnTo>
                  <a:lnTo>
                    <a:pt x="16" y="21"/>
                  </a:lnTo>
                  <a:lnTo>
                    <a:pt x="19" y="5"/>
                  </a:lnTo>
                  <a:close/>
                  <a:moveTo>
                    <a:pt x="58" y="47"/>
                  </a:moveTo>
                  <a:lnTo>
                    <a:pt x="46" y="47"/>
                  </a:lnTo>
                  <a:lnTo>
                    <a:pt x="46" y="47"/>
                  </a:lnTo>
                  <a:lnTo>
                    <a:pt x="37" y="48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22" y="53"/>
                  </a:lnTo>
                  <a:lnTo>
                    <a:pt x="19" y="57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8" y="71"/>
                  </a:lnTo>
                  <a:lnTo>
                    <a:pt x="20" y="75"/>
                  </a:lnTo>
                  <a:lnTo>
                    <a:pt x="25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5" y="77"/>
                  </a:lnTo>
                  <a:lnTo>
                    <a:pt x="41" y="75"/>
                  </a:lnTo>
                  <a:lnTo>
                    <a:pt x="45" y="72"/>
                  </a:lnTo>
                  <a:lnTo>
                    <a:pt x="50" y="67"/>
                  </a:lnTo>
                  <a:lnTo>
                    <a:pt x="52" y="63"/>
                  </a:lnTo>
                  <a:lnTo>
                    <a:pt x="54" y="58"/>
                  </a:lnTo>
                  <a:lnTo>
                    <a:pt x="57" y="53"/>
                  </a:lnTo>
                  <a:lnTo>
                    <a:pt x="58" y="47"/>
                  </a:lnTo>
                  <a:lnTo>
                    <a:pt x="5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00516F1C-D65E-4EF0-BBD7-74A6EA45E7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2" y="4137"/>
              <a:ext cx="20" cy="38"/>
            </a:xfrm>
            <a:custGeom>
              <a:avLst/>
              <a:gdLst>
                <a:gd name="T0" fmla="*/ 2 w 60"/>
                <a:gd name="T1" fmla="*/ 27 h 114"/>
                <a:gd name="T2" fmla="*/ 21 w 60"/>
                <a:gd name="T3" fmla="*/ 27 h 114"/>
                <a:gd name="T4" fmla="*/ 25 w 60"/>
                <a:gd name="T5" fmla="*/ 6 h 114"/>
                <a:gd name="T6" fmla="*/ 41 w 60"/>
                <a:gd name="T7" fmla="*/ 0 h 114"/>
                <a:gd name="T8" fmla="*/ 37 w 60"/>
                <a:gd name="T9" fmla="*/ 27 h 114"/>
                <a:gd name="T10" fmla="*/ 60 w 60"/>
                <a:gd name="T11" fmla="*/ 27 h 114"/>
                <a:gd name="T12" fmla="*/ 57 w 60"/>
                <a:gd name="T13" fmla="*/ 39 h 114"/>
                <a:gd name="T14" fmla="*/ 34 w 60"/>
                <a:gd name="T15" fmla="*/ 39 h 114"/>
                <a:gd name="T16" fmla="*/ 26 w 60"/>
                <a:gd name="T17" fmla="*/ 76 h 114"/>
                <a:gd name="T18" fmla="*/ 26 w 60"/>
                <a:gd name="T19" fmla="*/ 76 h 114"/>
                <a:gd name="T20" fmla="*/ 23 w 60"/>
                <a:gd name="T21" fmla="*/ 93 h 114"/>
                <a:gd name="T22" fmla="*/ 23 w 60"/>
                <a:gd name="T23" fmla="*/ 93 h 114"/>
                <a:gd name="T24" fmla="*/ 23 w 60"/>
                <a:gd name="T25" fmla="*/ 96 h 114"/>
                <a:gd name="T26" fmla="*/ 26 w 60"/>
                <a:gd name="T27" fmla="*/ 100 h 114"/>
                <a:gd name="T28" fmla="*/ 29 w 60"/>
                <a:gd name="T29" fmla="*/ 101 h 114"/>
                <a:gd name="T30" fmla="*/ 34 w 60"/>
                <a:gd name="T31" fmla="*/ 101 h 114"/>
                <a:gd name="T32" fmla="*/ 34 w 60"/>
                <a:gd name="T33" fmla="*/ 101 h 114"/>
                <a:gd name="T34" fmla="*/ 40 w 60"/>
                <a:gd name="T35" fmla="*/ 101 h 114"/>
                <a:gd name="T36" fmla="*/ 46 w 60"/>
                <a:gd name="T37" fmla="*/ 100 h 114"/>
                <a:gd name="T38" fmla="*/ 44 w 60"/>
                <a:gd name="T39" fmla="*/ 113 h 114"/>
                <a:gd name="T40" fmla="*/ 44 w 60"/>
                <a:gd name="T41" fmla="*/ 113 h 114"/>
                <a:gd name="T42" fmla="*/ 37 w 60"/>
                <a:gd name="T43" fmla="*/ 114 h 114"/>
                <a:gd name="T44" fmla="*/ 28 w 60"/>
                <a:gd name="T45" fmla="*/ 114 h 114"/>
                <a:gd name="T46" fmla="*/ 28 w 60"/>
                <a:gd name="T47" fmla="*/ 114 h 114"/>
                <a:gd name="T48" fmla="*/ 22 w 60"/>
                <a:gd name="T49" fmla="*/ 114 h 114"/>
                <a:gd name="T50" fmla="*/ 19 w 60"/>
                <a:gd name="T51" fmla="*/ 113 h 114"/>
                <a:gd name="T52" fmla="*/ 15 w 60"/>
                <a:gd name="T53" fmla="*/ 111 h 114"/>
                <a:gd name="T54" fmla="*/ 13 w 60"/>
                <a:gd name="T55" fmla="*/ 108 h 114"/>
                <a:gd name="T56" fmla="*/ 10 w 60"/>
                <a:gd name="T57" fmla="*/ 106 h 114"/>
                <a:gd name="T58" fmla="*/ 9 w 60"/>
                <a:gd name="T59" fmla="*/ 102 h 114"/>
                <a:gd name="T60" fmla="*/ 8 w 60"/>
                <a:gd name="T61" fmla="*/ 95 h 114"/>
                <a:gd name="T62" fmla="*/ 8 w 60"/>
                <a:gd name="T63" fmla="*/ 95 h 114"/>
                <a:gd name="T64" fmla="*/ 9 w 60"/>
                <a:gd name="T65" fmla="*/ 85 h 114"/>
                <a:gd name="T66" fmla="*/ 10 w 60"/>
                <a:gd name="T67" fmla="*/ 75 h 114"/>
                <a:gd name="T68" fmla="*/ 17 w 60"/>
                <a:gd name="T69" fmla="*/ 39 h 114"/>
                <a:gd name="T70" fmla="*/ 0 w 60"/>
                <a:gd name="T71" fmla="*/ 39 h 114"/>
                <a:gd name="T72" fmla="*/ 2 w 60"/>
                <a:gd name="T73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4">
                  <a:moveTo>
                    <a:pt x="2" y="27"/>
                  </a:moveTo>
                  <a:lnTo>
                    <a:pt x="21" y="27"/>
                  </a:lnTo>
                  <a:lnTo>
                    <a:pt x="25" y="6"/>
                  </a:lnTo>
                  <a:lnTo>
                    <a:pt x="41" y="0"/>
                  </a:lnTo>
                  <a:lnTo>
                    <a:pt x="37" y="27"/>
                  </a:lnTo>
                  <a:lnTo>
                    <a:pt x="60" y="27"/>
                  </a:lnTo>
                  <a:lnTo>
                    <a:pt x="57" y="39"/>
                  </a:lnTo>
                  <a:lnTo>
                    <a:pt x="34" y="39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3" y="96"/>
                  </a:lnTo>
                  <a:lnTo>
                    <a:pt x="26" y="100"/>
                  </a:lnTo>
                  <a:lnTo>
                    <a:pt x="29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40" y="101"/>
                  </a:lnTo>
                  <a:lnTo>
                    <a:pt x="46" y="100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37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2" y="114"/>
                  </a:lnTo>
                  <a:lnTo>
                    <a:pt x="19" y="113"/>
                  </a:lnTo>
                  <a:lnTo>
                    <a:pt x="15" y="111"/>
                  </a:lnTo>
                  <a:lnTo>
                    <a:pt x="13" y="108"/>
                  </a:lnTo>
                  <a:lnTo>
                    <a:pt x="10" y="106"/>
                  </a:lnTo>
                  <a:lnTo>
                    <a:pt x="9" y="102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85"/>
                  </a:lnTo>
                  <a:lnTo>
                    <a:pt x="10" y="75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9C96A179-B448-435D-B496-27252A9C8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9" y="4137"/>
              <a:ext cx="20" cy="38"/>
            </a:xfrm>
            <a:custGeom>
              <a:avLst/>
              <a:gdLst>
                <a:gd name="T0" fmla="*/ 3 w 61"/>
                <a:gd name="T1" fmla="*/ 27 h 114"/>
                <a:gd name="T2" fmla="*/ 22 w 61"/>
                <a:gd name="T3" fmla="*/ 27 h 114"/>
                <a:gd name="T4" fmla="*/ 27 w 61"/>
                <a:gd name="T5" fmla="*/ 6 h 114"/>
                <a:gd name="T6" fmla="*/ 43 w 61"/>
                <a:gd name="T7" fmla="*/ 0 h 114"/>
                <a:gd name="T8" fmla="*/ 39 w 61"/>
                <a:gd name="T9" fmla="*/ 27 h 114"/>
                <a:gd name="T10" fmla="*/ 61 w 61"/>
                <a:gd name="T11" fmla="*/ 27 h 114"/>
                <a:gd name="T12" fmla="*/ 59 w 61"/>
                <a:gd name="T13" fmla="*/ 39 h 114"/>
                <a:gd name="T14" fmla="*/ 35 w 61"/>
                <a:gd name="T15" fmla="*/ 39 h 114"/>
                <a:gd name="T16" fmla="*/ 28 w 61"/>
                <a:gd name="T17" fmla="*/ 76 h 114"/>
                <a:gd name="T18" fmla="*/ 28 w 61"/>
                <a:gd name="T19" fmla="*/ 76 h 114"/>
                <a:gd name="T20" fmla="*/ 25 w 61"/>
                <a:gd name="T21" fmla="*/ 93 h 114"/>
                <a:gd name="T22" fmla="*/ 25 w 61"/>
                <a:gd name="T23" fmla="*/ 93 h 114"/>
                <a:gd name="T24" fmla="*/ 25 w 61"/>
                <a:gd name="T25" fmla="*/ 96 h 114"/>
                <a:gd name="T26" fmla="*/ 28 w 61"/>
                <a:gd name="T27" fmla="*/ 100 h 114"/>
                <a:gd name="T28" fmla="*/ 31 w 61"/>
                <a:gd name="T29" fmla="*/ 101 h 114"/>
                <a:gd name="T30" fmla="*/ 36 w 61"/>
                <a:gd name="T31" fmla="*/ 101 h 114"/>
                <a:gd name="T32" fmla="*/ 36 w 61"/>
                <a:gd name="T33" fmla="*/ 101 h 114"/>
                <a:gd name="T34" fmla="*/ 42 w 61"/>
                <a:gd name="T35" fmla="*/ 101 h 114"/>
                <a:gd name="T36" fmla="*/ 48 w 61"/>
                <a:gd name="T37" fmla="*/ 100 h 114"/>
                <a:gd name="T38" fmla="*/ 46 w 61"/>
                <a:gd name="T39" fmla="*/ 113 h 114"/>
                <a:gd name="T40" fmla="*/ 46 w 61"/>
                <a:gd name="T41" fmla="*/ 113 h 114"/>
                <a:gd name="T42" fmla="*/ 37 w 61"/>
                <a:gd name="T43" fmla="*/ 114 h 114"/>
                <a:gd name="T44" fmla="*/ 30 w 61"/>
                <a:gd name="T45" fmla="*/ 114 h 114"/>
                <a:gd name="T46" fmla="*/ 30 w 61"/>
                <a:gd name="T47" fmla="*/ 114 h 114"/>
                <a:gd name="T48" fmla="*/ 24 w 61"/>
                <a:gd name="T49" fmla="*/ 114 h 114"/>
                <a:gd name="T50" fmla="*/ 21 w 61"/>
                <a:gd name="T51" fmla="*/ 113 h 114"/>
                <a:gd name="T52" fmla="*/ 17 w 61"/>
                <a:gd name="T53" fmla="*/ 111 h 114"/>
                <a:gd name="T54" fmla="*/ 14 w 61"/>
                <a:gd name="T55" fmla="*/ 108 h 114"/>
                <a:gd name="T56" fmla="*/ 12 w 61"/>
                <a:gd name="T57" fmla="*/ 106 h 114"/>
                <a:gd name="T58" fmla="*/ 10 w 61"/>
                <a:gd name="T59" fmla="*/ 102 h 114"/>
                <a:gd name="T60" fmla="*/ 9 w 61"/>
                <a:gd name="T61" fmla="*/ 95 h 114"/>
                <a:gd name="T62" fmla="*/ 9 w 61"/>
                <a:gd name="T63" fmla="*/ 95 h 114"/>
                <a:gd name="T64" fmla="*/ 10 w 61"/>
                <a:gd name="T65" fmla="*/ 85 h 114"/>
                <a:gd name="T66" fmla="*/ 12 w 61"/>
                <a:gd name="T67" fmla="*/ 75 h 114"/>
                <a:gd name="T68" fmla="*/ 19 w 61"/>
                <a:gd name="T69" fmla="*/ 39 h 114"/>
                <a:gd name="T70" fmla="*/ 0 w 61"/>
                <a:gd name="T71" fmla="*/ 39 h 114"/>
                <a:gd name="T72" fmla="*/ 3 w 61"/>
                <a:gd name="T73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114">
                  <a:moveTo>
                    <a:pt x="3" y="27"/>
                  </a:moveTo>
                  <a:lnTo>
                    <a:pt x="22" y="27"/>
                  </a:lnTo>
                  <a:lnTo>
                    <a:pt x="27" y="6"/>
                  </a:lnTo>
                  <a:lnTo>
                    <a:pt x="43" y="0"/>
                  </a:lnTo>
                  <a:lnTo>
                    <a:pt x="39" y="27"/>
                  </a:lnTo>
                  <a:lnTo>
                    <a:pt x="61" y="27"/>
                  </a:lnTo>
                  <a:lnTo>
                    <a:pt x="59" y="39"/>
                  </a:lnTo>
                  <a:lnTo>
                    <a:pt x="35" y="39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6"/>
                  </a:lnTo>
                  <a:lnTo>
                    <a:pt x="28" y="100"/>
                  </a:lnTo>
                  <a:lnTo>
                    <a:pt x="31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42" y="101"/>
                  </a:lnTo>
                  <a:lnTo>
                    <a:pt x="48" y="100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37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21" y="113"/>
                  </a:lnTo>
                  <a:lnTo>
                    <a:pt x="17" y="111"/>
                  </a:lnTo>
                  <a:lnTo>
                    <a:pt x="14" y="108"/>
                  </a:lnTo>
                  <a:lnTo>
                    <a:pt x="12" y="106"/>
                  </a:lnTo>
                  <a:lnTo>
                    <a:pt x="10" y="102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0" y="85"/>
                  </a:lnTo>
                  <a:lnTo>
                    <a:pt x="12" y="75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7DA1180F-5CA4-4B2A-B086-550B9355B0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0" y="4132"/>
              <a:ext cx="29" cy="42"/>
            </a:xfrm>
            <a:custGeom>
              <a:avLst/>
              <a:gdLst>
                <a:gd name="T0" fmla="*/ 27 w 87"/>
                <a:gd name="T1" fmla="*/ 0 h 126"/>
                <a:gd name="T2" fmla="*/ 42 w 87"/>
                <a:gd name="T3" fmla="*/ 0 h 126"/>
                <a:gd name="T4" fmla="*/ 31 w 87"/>
                <a:gd name="T5" fmla="*/ 52 h 126"/>
                <a:gd name="T6" fmla="*/ 31 w 87"/>
                <a:gd name="T7" fmla="*/ 52 h 126"/>
                <a:gd name="T8" fmla="*/ 31 w 87"/>
                <a:gd name="T9" fmla="*/ 52 h 126"/>
                <a:gd name="T10" fmla="*/ 37 w 87"/>
                <a:gd name="T11" fmla="*/ 46 h 126"/>
                <a:gd name="T12" fmla="*/ 43 w 87"/>
                <a:gd name="T13" fmla="*/ 42 h 126"/>
                <a:gd name="T14" fmla="*/ 50 w 87"/>
                <a:gd name="T15" fmla="*/ 40 h 126"/>
                <a:gd name="T16" fmla="*/ 59 w 87"/>
                <a:gd name="T17" fmla="*/ 38 h 126"/>
                <a:gd name="T18" fmla="*/ 59 w 87"/>
                <a:gd name="T19" fmla="*/ 38 h 126"/>
                <a:gd name="T20" fmla="*/ 65 w 87"/>
                <a:gd name="T21" fmla="*/ 38 h 126"/>
                <a:gd name="T22" fmla="*/ 71 w 87"/>
                <a:gd name="T23" fmla="*/ 40 h 126"/>
                <a:gd name="T24" fmla="*/ 75 w 87"/>
                <a:gd name="T25" fmla="*/ 42 h 126"/>
                <a:gd name="T26" fmla="*/ 79 w 87"/>
                <a:gd name="T27" fmla="*/ 46 h 126"/>
                <a:gd name="T28" fmla="*/ 83 w 87"/>
                <a:gd name="T29" fmla="*/ 49 h 126"/>
                <a:gd name="T30" fmla="*/ 85 w 87"/>
                <a:gd name="T31" fmla="*/ 54 h 126"/>
                <a:gd name="T32" fmla="*/ 86 w 87"/>
                <a:gd name="T33" fmla="*/ 59 h 126"/>
                <a:gd name="T34" fmla="*/ 87 w 87"/>
                <a:gd name="T35" fmla="*/ 66 h 126"/>
                <a:gd name="T36" fmla="*/ 87 w 87"/>
                <a:gd name="T37" fmla="*/ 66 h 126"/>
                <a:gd name="T38" fmla="*/ 86 w 87"/>
                <a:gd name="T39" fmla="*/ 73 h 126"/>
                <a:gd name="T40" fmla="*/ 85 w 87"/>
                <a:gd name="T41" fmla="*/ 81 h 126"/>
                <a:gd name="T42" fmla="*/ 75 w 87"/>
                <a:gd name="T43" fmla="*/ 126 h 126"/>
                <a:gd name="T44" fmla="*/ 60 w 87"/>
                <a:gd name="T45" fmla="*/ 126 h 126"/>
                <a:gd name="T46" fmla="*/ 71 w 87"/>
                <a:gd name="T47" fmla="*/ 75 h 126"/>
                <a:gd name="T48" fmla="*/ 71 w 87"/>
                <a:gd name="T49" fmla="*/ 75 h 126"/>
                <a:gd name="T50" fmla="*/ 72 w 87"/>
                <a:gd name="T51" fmla="*/ 67 h 126"/>
                <a:gd name="T52" fmla="*/ 72 w 87"/>
                <a:gd name="T53" fmla="*/ 67 h 126"/>
                <a:gd name="T54" fmla="*/ 71 w 87"/>
                <a:gd name="T55" fmla="*/ 61 h 126"/>
                <a:gd name="T56" fmla="*/ 67 w 87"/>
                <a:gd name="T57" fmla="*/ 55 h 126"/>
                <a:gd name="T58" fmla="*/ 62 w 87"/>
                <a:gd name="T59" fmla="*/ 53 h 126"/>
                <a:gd name="T60" fmla="*/ 56 w 87"/>
                <a:gd name="T61" fmla="*/ 52 h 126"/>
                <a:gd name="T62" fmla="*/ 56 w 87"/>
                <a:gd name="T63" fmla="*/ 52 h 126"/>
                <a:gd name="T64" fmla="*/ 49 w 87"/>
                <a:gd name="T65" fmla="*/ 53 h 126"/>
                <a:gd name="T66" fmla="*/ 43 w 87"/>
                <a:gd name="T67" fmla="*/ 55 h 126"/>
                <a:gd name="T68" fmla="*/ 39 w 87"/>
                <a:gd name="T69" fmla="*/ 59 h 126"/>
                <a:gd name="T70" fmla="*/ 34 w 87"/>
                <a:gd name="T71" fmla="*/ 63 h 126"/>
                <a:gd name="T72" fmla="*/ 30 w 87"/>
                <a:gd name="T73" fmla="*/ 68 h 126"/>
                <a:gd name="T74" fmla="*/ 28 w 87"/>
                <a:gd name="T75" fmla="*/ 73 h 126"/>
                <a:gd name="T76" fmla="*/ 24 w 87"/>
                <a:gd name="T77" fmla="*/ 83 h 126"/>
                <a:gd name="T78" fmla="*/ 16 w 87"/>
                <a:gd name="T79" fmla="*/ 126 h 126"/>
                <a:gd name="T80" fmla="*/ 0 w 87"/>
                <a:gd name="T81" fmla="*/ 126 h 126"/>
                <a:gd name="T82" fmla="*/ 27 w 87"/>
                <a:gd name="T8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126">
                  <a:moveTo>
                    <a:pt x="27" y="0"/>
                  </a:moveTo>
                  <a:lnTo>
                    <a:pt x="42" y="0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7" y="46"/>
                  </a:lnTo>
                  <a:lnTo>
                    <a:pt x="43" y="42"/>
                  </a:lnTo>
                  <a:lnTo>
                    <a:pt x="50" y="40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5" y="38"/>
                  </a:lnTo>
                  <a:lnTo>
                    <a:pt x="71" y="40"/>
                  </a:lnTo>
                  <a:lnTo>
                    <a:pt x="75" y="42"/>
                  </a:lnTo>
                  <a:lnTo>
                    <a:pt x="79" y="46"/>
                  </a:lnTo>
                  <a:lnTo>
                    <a:pt x="83" y="49"/>
                  </a:lnTo>
                  <a:lnTo>
                    <a:pt x="85" y="54"/>
                  </a:lnTo>
                  <a:lnTo>
                    <a:pt x="86" y="59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6" y="73"/>
                  </a:lnTo>
                  <a:lnTo>
                    <a:pt x="85" y="81"/>
                  </a:lnTo>
                  <a:lnTo>
                    <a:pt x="75" y="126"/>
                  </a:lnTo>
                  <a:lnTo>
                    <a:pt x="60" y="126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2" y="67"/>
                  </a:lnTo>
                  <a:lnTo>
                    <a:pt x="72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2" y="53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49" y="53"/>
                  </a:lnTo>
                  <a:lnTo>
                    <a:pt x="43" y="55"/>
                  </a:lnTo>
                  <a:lnTo>
                    <a:pt x="39" y="59"/>
                  </a:lnTo>
                  <a:lnTo>
                    <a:pt x="34" y="63"/>
                  </a:lnTo>
                  <a:lnTo>
                    <a:pt x="30" y="68"/>
                  </a:lnTo>
                  <a:lnTo>
                    <a:pt x="28" y="73"/>
                  </a:lnTo>
                  <a:lnTo>
                    <a:pt x="24" y="83"/>
                  </a:lnTo>
                  <a:lnTo>
                    <a:pt x="16" y="126"/>
                  </a:lnTo>
                  <a:lnTo>
                    <a:pt x="0" y="1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3D271C15-196C-452B-B170-36FC384DC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24" y="4145"/>
              <a:ext cx="27" cy="30"/>
            </a:xfrm>
            <a:custGeom>
              <a:avLst/>
              <a:gdLst>
                <a:gd name="T0" fmla="*/ 66 w 80"/>
                <a:gd name="T1" fmla="*/ 87 h 90"/>
                <a:gd name="T2" fmla="*/ 39 w 80"/>
                <a:gd name="T3" fmla="*/ 90 h 90"/>
                <a:gd name="T4" fmla="*/ 32 w 80"/>
                <a:gd name="T5" fmla="*/ 90 h 90"/>
                <a:gd name="T6" fmla="*/ 18 w 80"/>
                <a:gd name="T7" fmla="*/ 87 h 90"/>
                <a:gd name="T8" fmla="*/ 7 w 80"/>
                <a:gd name="T9" fmla="*/ 77 h 90"/>
                <a:gd name="T10" fmla="*/ 1 w 80"/>
                <a:gd name="T11" fmla="*/ 61 h 90"/>
                <a:gd name="T12" fmla="*/ 0 w 80"/>
                <a:gd name="T13" fmla="*/ 52 h 90"/>
                <a:gd name="T14" fmla="*/ 4 w 80"/>
                <a:gd name="T15" fmla="*/ 34 h 90"/>
                <a:gd name="T16" fmla="*/ 12 w 80"/>
                <a:gd name="T17" fmla="*/ 17 h 90"/>
                <a:gd name="T18" fmla="*/ 27 w 80"/>
                <a:gd name="T19" fmla="*/ 5 h 90"/>
                <a:gd name="T20" fmla="*/ 48 w 80"/>
                <a:gd name="T21" fmla="*/ 0 h 90"/>
                <a:gd name="T22" fmla="*/ 55 w 80"/>
                <a:gd name="T23" fmla="*/ 2 h 90"/>
                <a:gd name="T24" fmla="*/ 67 w 80"/>
                <a:gd name="T25" fmla="*/ 5 h 90"/>
                <a:gd name="T26" fmla="*/ 75 w 80"/>
                <a:gd name="T27" fmla="*/ 14 h 90"/>
                <a:gd name="T28" fmla="*/ 79 w 80"/>
                <a:gd name="T29" fmla="*/ 25 h 90"/>
                <a:gd name="T30" fmla="*/ 80 w 80"/>
                <a:gd name="T31" fmla="*/ 33 h 90"/>
                <a:gd name="T32" fmla="*/ 78 w 80"/>
                <a:gd name="T33" fmla="*/ 49 h 90"/>
                <a:gd name="T34" fmla="*/ 18 w 80"/>
                <a:gd name="T35" fmla="*/ 49 h 90"/>
                <a:gd name="T36" fmla="*/ 17 w 80"/>
                <a:gd name="T37" fmla="*/ 54 h 90"/>
                <a:gd name="T38" fmla="*/ 19 w 80"/>
                <a:gd name="T39" fmla="*/ 65 h 90"/>
                <a:gd name="T40" fmla="*/ 25 w 80"/>
                <a:gd name="T41" fmla="*/ 72 h 90"/>
                <a:gd name="T42" fmla="*/ 33 w 80"/>
                <a:gd name="T43" fmla="*/ 77 h 90"/>
                <a:gd name="T44" fmla="*/ 43 w 80"/>
                <a:gd name="T45" fmla="*/ 77 h 90"/>
                <a:gd name="T46" fmla="*/ 68 w 80"/>
                <a:gd name="T47" fmla="*/ 72 h 90"/>
                <a:gd name="T48" fmla="*/ 63 w 80"/>
                <a:gd name="T49" fmla="*/ 37 h 90"/>
                <a:gd name="T50" fmla="*/ 63 w 80"/>
                <a:gd name="T51" fmla="*/ 30 h 90"/>
                <a:gd name="T52" fmla="*/ 62 w 80"/>
                <a:gd name="T53" fmla="*/ 23 h 90"/>
                <a:gd name="T54" fmla="*/ 56 w 80"/>
                <a:gd name="T55" fmla="*/ 16 h 90"/>
                <a:gd name="T56" fmla="*/ 50 w 80"/>
                <a:gd name="T57" fmla="*/ 14 h 90"/>
                <a:gd name="T58" fmla="*/ 45 w 80"/>
                <a:gd name="T59" fmla="*/ 14 h 90"/>
                <a:gd name="T60" fmla="*/ 37 w 80"/>
                <a:gd name="T61" fmla="*/ 15 h 90"/>
                <a:gd name="T62" fmla="*/ 29 w 80"/>
                <a:gd name="T63" fmla="*/ 21 h 90"/>
                <a:gd name="T64" fmla="*/ 19 w 80"/>
                <a:gd name="T65" fmla="*/ 3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90">
                  <a:moveTo>
                    <a:pt x="66" y="87"/>
                  </a:moveTo>
                  <a:lnTo>
                    <a:pt x="66" y="87"/>
                  </a:lnTo>
                  <a:lnTo>
                    <a:pt x="53" y="89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2" y="90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2"/>
                  </a:lnTo>
                  <a:lnTo>
                    <a:pt x="7" y="77"/>
                  </a:lnTo>
                  <a:lnTo>
                    <a:pt x="4" y="71"/>
                  </a:lnTo>
                  <a:lnTo>
                    <a:pt x="1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4"/>
                  </a:lnTo>
                  <a:lnTo>
                    <a:pt x="7" y="25"/>
                  </a:lnTo>
                  <a:lnTo>
                    <a:pt x="12" y="17"/>
                  </a:lnTo>
                  <a:lnTo>
                    <a:pt x="19" y="10"/>
                  </a:lnTo>
                  <a:lnTo>
                    <a:pt x="27" y="5"/>
                  </a:lnTo>
                  <a:lnTo>
                    <a:pt x="37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5"/>
                  </a:lnTo>
                  <a:lnTo>
                    <a:pt x="72" y="9"/>
                  </a:lnTo>
                  <a:lnTo>
                    <a:pt x="75" y="14"/>
                  </a:lnTo>
                  <a:lnTo>
                    <a:pt x="78" y="20"/>
                  </a:lnTo>
                  <a:lnTo>
                    <a:pt x="79" y="25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79" y="41"/>
                  </a:lnTo>
                  <a:lnTo>
                    <a:pt x="7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8" y="60"/>
                  </a:lnTo>
                  <a:lnTo>
                    <a:pt x="19" y="65"/>
                  </a:lnTo>
                  <a:lnTo>
                    <a:pt x="22" y="70"/>
                  </a:lnTo>
                  <a:lnTo>
                    <a:pt x="25" y="72"/>
                  </a:lnTo>
                  <a:lnTo>
                    <a:pt x="29" y="75"/>
                  </a:lnTo>
                  <a:lnTo>
                    <a:pt x="33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56" y="76"/>
                  </a:lnTo>
                  <a:lnTo>
                    <a:pt x="68" y="72"/>
                  </a:lnTo>
                  <a:lnTo>
                    <a:pt x="66" y="87"/>
                  </a:lnTo>
                  <a:close/>
                  <a:moveTo>
                    <a:pt x="63" y="37"/>
                  </a:moveTo>
                  <a:lnTo>
                    <a:pt x="63" y="37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3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4" y="15"/>
                  </a:lnTo>
                  <a:lnTo>
                    <a:pt x="50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4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9" y="21"/>
                  </a:lnTo>
                  <a:lnTo>
                    <a:pt x="23" y="28"/>
                  </a:lnTo>
                  <a:lnTo>
                    <a:pt x="19" y="37"/>
                  </a:lnTo>
                  <a:lnTo>
                    <a:pt x="63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BE43D17A-8BCC-40E9-933F-FE890679E7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0" y="4132"/>
              <a:ext cx="29" cy="42"/>
            </a:xfrm>
            <a:custGeom>
              <a:avLst/>
              <a:gdLst>
                <a:gd name="T0" fmla="*/ 27 w 87"/>
                <a:gd name="T1" fmla="*/ 0 h 126"/>
                <a:gd name="T2" fmla="*/ 42 w 87"/>
                <a:gd name="T3" fmla="*/ 0 h 126"/>
                <a:gd name="T4" fmla="*/ 31 w 87"/>
                <a:gd name="T5" fmla="*/ 52 h 126"/>
                <a:gd name="T6" fmla="*/ 32 w 87"/>
                <a:gd name="T7" fmla="*/ 52 h 126"/>
                <a:gd name="T8" fmla="*/ 32 w 87"/>
                <a:gd name="T9" fmla="*/ 52 h 126"/>
                <a:gd name="T10" fmla="*/ 37 w 87"/>
                <a:gd name="T11" fmla="*/ 46 h 126"/>
                <a:gd name="T12" fmla="*/ 43 w 87"/>
                <a:gd name="T13" fmla="*/ 42 h 126"/>
                <a:gd name="T14" fmla="*/ 52 w 87"/>
                <a:gd name="T15" fmla="*/ 40 h 126"/>
                <a:gd name="T16" fmla="*/ 59 w 87"/>
                <a:gd name="T17" fmla="*/ 38 h 126"/>
                <a:gd name="T18" fmla="*/ 59 w 87"/>
                <a:gd name="T19" fmla="*/ 38 h 126"/>
                <a:gd name="T20" fmla="*/ 65 w 87"/>
                <a:gd name="T21" fmla="*/ 38 h 126"/>
                <a:gd name="T22" fmla="*/ 71 w 87"/>
                <a:gd name="T23" fmla="*/ 40 h 126"/>
                <a:gd name="T24" fmla="*/ 75 w 87"/>
                <a:gd name="T25" fmla="*/ 42 h 126"/>
                <a:gd name="T26" fmla="*/ 79 w 87"/>
                <a:gd name="T27" fmla="*/ 46 h 126"/>
                <a:gd name="T28" fmla="*/ 83 w 87"/>
                <a:gd name="T29" fmla="*/ 49 h 126"/>
                <a:gd name="T30" fmla="*/ 85 w 87"/>
                <a:gd name="T31" fmla="*/ 54 h 126"/>
                <a:gd name="T32" fmla="*/ 87 w 87"/>
                <a:gd name="T33" fmla="*/ 59 h 126"/>
                <a:gd name="T34" fmla="*/ 87 w 87"/>
                <a:gd name="T35" fmla="*/ 66 h 126"/>
                <a:gd name="T36" fmla="*/ 87 w 87"/>
                <a:gd name="T37" fmla="*/ 66 h 126"/>
                <a:gd name="T38" fmla="*/ 87 w 87"/>
                <a:gd name="T39" fmla="*/ 73 h 126"/>
                <a:gd name="T40" fmla="*/ 86 w 87"/>
                <a:gd name="T41" fmla="*/ 81 h 126"/>
                <a:gd name="T42" fmla="*/ 77 w 87"/>
                <a:gd name="T43" fmla="*/ 126 h 126"/>
                <a:gd name="T44" fmla="*/ 60 w 87"/>
                <a:gd name="T45" fmla="*/ 126 h 126"/>
                <a:gd name="T46" fmla="*/ 71 w 87"/>
                <a:gd name="T47" fmla="*/ 75 h 126"/>
                <a:gd name="T48" fmla="*/ 71 w 87"/>
                <a:gd name="T49" fmla="*/ 75 h 126"/>
                <a:gd name="T50" fmla="*/ 72 w 87"/>
                <a:gd name="T51" fmla="*/ 67 h 126"/>
                <a:gd name="T52" fmla="*/ 72 w 87"/>
                <a:gd name="T53" fmla="*/ 67 h 126"/>
                <a:gd name="T54" fmla="*/ 71 w 87"/>
                <a:gd name="T55" fmla="*/ 61 h 126"/>
                <a:gd name="T56" fmla="*/ 67 w 87"/>
                <a:gd name="T57" fmla="*/ 55 h 126"/>
                <a:gd name="T58" fmla="*/ 62 w 87"/>
                <a:gd name="T59" fmla="*/ 53 h 126"/>
                <a:gd name="T60" fmla="*/ 56 w 87"/>
                <a:gd name="T61" fmla="*/ 52 h 126"/>
                <a:gd name="T62" fmla="*/ 56 w 87"/>
                <a:gd name="T63" fmla="*/ 52 h 126"/>
                <a:gd name="T64" fmla="*/ 49 w 87"/>
                <a:gd name="T65" fmla="*/ 53 h 126"/>
                <a:gd name="T66" fmla="*/ 43 w 87"/>
                <a:gd name="T67" fmla="*/ 55 h 126"/>
                <a:gd name="T68" fmla="*/ 38 w 87"/>
                <a:gd name="T69" fmla="*/ 59 h 126"/>
                <a:gd name="T70" fmla="*/ 34 w 87"/>
                <a:gd name="T71" fmla="*/ 63 h 126"/>
                <a:gd name="T72" fmla="*/ 30 w 87"/>
                <a:gd name="T73" fmla="*/ 68 h 126"/>
                <a:gd name="T74" fmla="*/ 28 w 87"/>
                <a:gd name="T75" fmla="*/ 73 h 126"/>
                <a:gd name="T76" fmla="*/ 25 w 87"/>
                <a:gd name="T77" fmla="*/ 83 h 126"/>
                <a:gd name="T78" fmla="*/ 16 w 87"/>
                <a:gd name="T79" fmla="*/ 126 h 126"/>
                <a:gd name="T80" fmla="*/ 0 w 87"/>
                <a:gd name="T81" fmla="*/ 126 h 126"/>
                <a:gd name="T82" fmla="*/ 27 w 87"/>
                <a:gd name="T8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126">
                  <a:moveTo>
                    <a:pt x="27" y="0"/>
                  </a:moveTo>
                  <a:lnTo>
                    <a:pt x="42" y="0"/>
                  </a:lnTo>
                  <a:lnTo>
                    <a:pt x="31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7" y="46"/>
                  </a:lnTo>
                  <a:lnTo>
                    <a:pt x="43" y="42"/>
                  </a:lnTo>
                  <a:lnTo>
                    <a:pt x="52" y="40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5" y="38"/>
                  </a:lnTo>
                  <a:lnTo>
                    <a:pt x="71" y="40"/>
                  </a:lnTo>
                  <a:lnTo>
                    <a:pt x="75" y="42"/>
                  </a:lnTo>
                  <a:lnTo>
                    <a:pt x="79" y="46"/>
                  </a:lnTo>
                  <a:lnTo>
                    <a:pt x="83" y="49"/>
                  </a:lnTo>
                  <a:lnTo>
                    <a:pt x="85" y="54"/>
                  </a:lnTo>
                  <a:lnTo>
                    <a:pt x="87" y="59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73"/>
                  </a:lnTo>
                  <a:lnTo>
                    <a:pt x="86" y="81"/>
                  </a:lnTo>
                  <a:lnTo>
                    <a:pt x="77" y="126"/>
                  </a:lnTo>
                  <a:lnTo>
                    <a:pt x="60" y="126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2" y="67"/>
                  </a:lnTo>
                  <a:lnTo>
                    <a:pt x="72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2" y="53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49" y="53"/>
                  </a:lnTo>
                  <a:lnTo>
                    <a:pt x="43" y="55"/>
                  </a:lnTo>
                  <a:lnTo>
                    <a:pt x="38" y="59"/>
                  </a:lnTo>
                  <a:lnTo>
                    <a:pt x="34" y="63"/>
                  </a:lnTo>
                  <a:lnTo>
                    <a:pt x="30" y="68"/>
                  </a:lnTo>
                  <a:lnTo>
                    <a:pt x="28" y="73"/>
                  </a:lnTo>
                  <a:lnTo>
                    <a:pt x="25" y="83"/>
                  </a:lnTo>
                  <a:lnTo>
                    <a:pt x="16" y="126"/>
                  </a:lnTo>
                  <a:lnTo>
                    <a:pt x="0" y="1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AA6CB217-8BE7-4890-B768-0281D8FD71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05" y="4145"/>
              <a:ext cx="27" cy="30"/>
            </a:xfrm>
            <a:custGeom>
              <a:avLst/>
              <a:gdLst>
                <a:gd name="T0" fmla="*/ 65 w 79"/>
                <a:gd name="T1" fmla="*/ 87 h 90"/>
                <a:gd name="T2" fmla="*/ 39 w 79"/>
                <a:gd name="T3" fmla="*/ 90 h 90"/>
                <a:gd name="T4" fmla="*/ 31 w 79"/>
                <a:gd name="T5" fmla="*/ 90 h 90"/>
                <a:gd name="T6" fmla="*/ 17 w 79"/>
                <a:gd name="T7" fmla="*/ 87 h 90"/>
                <a:gd name="T8" fmla="*/ 6 w 79"/>
                <a:gd name="T9" fmla="*/ 77 h 90"/>
                <a:gd name="T10" fmla="*/ 0 w 79"/>
                <a:gd name="T11" fmla="*/ 61 h 90"/>
                <a:gd name="T12" fmla="*/ 0 w 79"/>
                <a:gd name="T13" fmla="*/ 52 h 90"/>
                <a:gd name="T14" fmla="*/ 3 w 79"/>
                <a:gd name="T15" fmla="*/ 34 h 90"/>
                <a:gd name="T16" fmla="*/ 12 w 79"/>
                <a:gd name="T17" fmla="*/ 17 h 90"/>
                <a:gd name="T18" fmla="*/ 26 w 79"/>
                <a:gd name="T19" fmla="*/ 5 h 90"/>
                <a:gd name="T20" fmla="*/ 47 w 79"/>
                <a:gd name="T21" fmla="*/ 0 h 90"/>
                <a:gd name="T22" fmla="*/ 54 w 79"/>
                <a:gd name="T23" fmla="*/ 2 h 90"/>
                <a:gd name="T24" fmla="*/ 66 w 79"/>
                <a:gd name="T25" fmla="*/ 5 h 90"/>
                <a:gd name="T26" fmla="*/ 74 w 79"/>
                <a:gd name="T27" fmla="*/ 14 h 90"/>
                <a:gd name="T28" fmla="*/ 78 w 79"/>
                <a:gd name="T29" fmla="*/ 25 h 90"/>
                <a:gd name="T30" fmla="*/ 79 w 79"/>
                <a:gd name="T31" fmla="*/ 33 h 90"/>
                <a:gd name="T32" fmla="*/ 78 w 79"/>
                <a:gd name="T33" fmla="*/ 49 h 90"/>
                <a:gd name="T34" fmla="*/ 17 w 79"/>
                <a:gd name="T35" fmla="*/ 49 h 90"/>
                <a:gd name="T36" fmla="*/ 17 w 79"/>
                <a:gd name="T37" fmla="*/ 54 h 90"/>
                <a:gd name="T38" fmla="*/ 18 w 79"/>
                <a:gd name="T39" fmla="*/ 65 h 90"/>
                <a:gd name="T40" fmla="*/ 24 w 79"/>
                <a:gd name="T41" fmla="*/ 72 h 90"/>
                <a:gd name="T42" fmla="*/ 32 w 79"/>
                <a:gd name="T43" fmla="*/ 77 h 90"/>
                <a:gd name="T44" fmla="*/ 43 w 79"/>
                <a:gd name="T45" fmla="*/ 77 h 90"/>
                <a:gd name="T46" fmla="*/ 67 w 79"/>
                <a:gd name="T47" fmla="*/ 72 h 90"/>
                <a:gd name="T48" fmla="*/ 62 w 79"/>
                <a:gd name="T49" fmla="*/ 37 h 90"/>
                <a:gd name="T50" fmla="*/ 63 w 79"/>
                <a:gd name="T51" fmla="*/ 30 h 90"/>
                <a:gd name="T52" fmla="*/ 62 w 79"/>
                <a:gd name="T53" fmla="*/ 23 h 90"/>
                <a:gd name="T54" fmla="*/ 56 w 79"/>
                <a:gd name="T55" fmla="*/ 16 h 90"/>
                <a:gd name="T56" fmla="*/ 49 w 79"/>
                <a:gd name="T57" fmla="*/ 14 h 90"/>
                <a:gd name="T58" fmla="*/ 44 w 79"/>
                <a:gd name="T59" fmla="*/ 14 h 90"/>
                <a:gd name="T60" fmla="*/ 36 w 79"/>
                <a:gd name="T61" fmla="*/ 15 h 90"/>
                <a:gd name="T62" fmla="*/ 28 w 79"/>
                <a:gd name="T63" fmla="*/ 21 h 90"/>
                <a:gd name="T64" fmla="*/ 18 w 79"/>
                <a:gd name="T65" fmla="*/ 3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90">
                  <a:moveTo>
                    <a:pt x="65" y="87"/>
                  </a:moveTo>
                  <a:lnTo>
                    <a:pt x="65" y="87"/>
                  </a:lnTo>
                  <a:lnTo>
                    <a:pt x="51" y="89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1" y="90"/>
                  </a:lnTo>
                  <a:lnTo>
                    <a:pt x="24" y="89"/>
                  </a:lnTo>
                  <a:lnTo>
                    <a:pt x="17" y="87"/>
                  </a:lnTo>
                  <a:lnTo>
                    <a:pt x="12" y="82"/>
                  </a:lnTo>
                  <a:lnTo>
                    <a:pt x="6" y="77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6" y="25"/>
                  </a:lnTo>
                  <a:lnTo>
                    <a:pt x="12" y="17"/>
                  </a:lnTo>
                  <a:lnTo>
                    <a:pt x="18" y="10"/>
                  </a:lnTo>
                  <a:lnTo>
                    <a:pt x="26" y="5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0" y="9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8" y="25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8" y="41"/>
                  </a:lnTo>
                  <a:lnTo>
                    <a:pt x="78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60"/>
                  </a:lnTo>
                  <a:lnTo>
                    <a:pt x="18" y="65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8" y="75"/>
                  </a:lnTo>
                  <a:lnTo>
                    <a:pt x="32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55" y="76"/>
                  </a:lnTo>
                  <a:lnTo>
                    <a:pt x="67" y="72"/>
                  </a:lnTo>
                  <a:lnTo>
                    <a:pt x="65" y="87"/>
                  </a:lnTo>
                  <a:close/>
                  <a:moveTo>
                    <a:pt x="62" y="37"/>
                  </a:moveTo>
                  <a:lnTo>
                    <a:pt x="62" y="37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3"/>
                  </a:lnTo>
                  <a:lnTo>
                    <a:pt x="59" y="18"/>
                  </a:lnTo>
                  <a:lnTo>
                    <a:pt x="56" y="16"/>
                  </a:lnTo>
                  <a:lnTo>
                    <a:pt x="53" y="15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9" y="14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8" y="21"/>
                  </a:lnTo>
                  <a:lnTo>
                    <a:pt x="23" y="28"/>
                  </a:lnTo>
                  <a:lnTo>
                    <a:pt x="18" y="37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93DB4A2F-F414-497F-8011-86D7FE2094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35" y="4145"/>
              <a:ext cx="26" cy="30"/>
            </a:xfrm>
            <a:custGeom>
              <a:avLst/>
              <a:gdLst>
                <a:gd name="T0" fmla="*/ 20 w 77"/>
                <a:gd name="T1" fmla="*/ 5 h 90"/>
                <a:gd name="T2" fmla="*/ 44 w 77"/>
                <a:gd name="T3" fmla="*/ 0 h 90"/>
                <a:gd name="T4" fmla="*/ 50 w 77"/>
                <a:gd name="T5" fmla="*/ 0 h 90"/>
                <a:gd name="T6" fmla="*/ 62 w 77"/>
                <a:gd name="T7" fmla="*/ 4 h 90"/>
                <a:gd name="T8" fmla="*/ 71 w 77"/>
                <a:gd name="T9" fmla="*/ 10 h 90"/>
                <a:gd name="T10" fmla="*/ 76 w 77"/>
                <a:gd name="T11" fmla="*/ 21 h 90"/>
                <a:gd name="T12" fmla="*/ 77 w 77"/>
                <a:gd name="T13" fmla="*/ 28 h 90"/>
                <a:gd name="T14" fmla="*/ 76 w 77"/>
                <a:gd name="T15" fmla="*/ 41 h 90"/>
                <a:gd name="T16" fmla="*/ 66 w 77"/>
                <a:gd name="T17" fmla="*/ 88 h 90"/>
                <a:gd name="T18" fmla="*/ 52 w 77"/>
                <a:gd name="T19" fmla="*/ 88 h 90"/>
                <a:gd name="T20" fmla="*/ 54 w 77"/>
                <a:gd name="T21" fmla="*/ 75 h 90"/>
                <a:gd name="T22" fmla="*/ 50 w 77"/>
                <a:gd name="T23" fmla="*/ 81 h 90"/>
                <a:gd name="T24" fmla="*/ 35 w 77"/>
                <a:gd name="T25" fmla="*/ 89 h 90"/>
                <a:gd name="T26" fmla="*/ 27 w 77"/>
                <a:gd name="T27" fmla="*/ 90 h 90"/>
                <a:gd name="T28" fmla="*/ 16 w 77"/>
                <a:gd name="T29" fmla="*/ 89 h 90"/>
                <a:gd name="T30" fmla="*/ 8 w 77"/>
                <a:gd name="T31" fmla="*/ 84 h 90"/>
                <a:gd name="T32" fmla="*/ 2 w 77"/>
                <a:gd name="T33" fmla="*/ 77 h 90"/>
                <a:gd name="T34" fmla="*/ 0 w 77"/>
                <a:gd name="T35" fmla="*/ 66 h 90"/>
                <a:gd name="T36" fmla="*/ 1 w 77"/>
                <a:gd name="T37" fmla="*/ 58 h 90"/>
                <a:gd name="T38" fmla="*/ 8 w 77"/>
                <a:gd name="T39" fmla="*/ 46 h 90"/>
                <a:gd name="T40" fmla="*/ 21 w 77"/>
                <a:gd name="T41" fmla="*/ 39 h 90"/>
                <a:gd name="T42" fmla="*/ 40 w 77"/>
                <a:gd name="T43" fmla="*/ 35 h 90"/>
                <a:gd name="T44" fmla="*/ 50 w 77"/>
                <a:gd name="T45" fmla="*/ 35 h 90"/>
                <a:gd name="T46" fmla="*/ 62 w 77"/>
                <a:gd name="T47" fmla="*/ 36 h 90"/>
                <a:gd name="T48" fmla="*/ 63 w 77"/>
                <a:gd name="T49" fmla="*/ 30 h 90"/>
                <a:gd name="T50" fmla="*/ 60 w 77"/>
                <a:gd name="T51" fmla="*/ 22 h 90"/>
                <a:gd name="T52" fmla="*/ 57 w 77"/>
                <a:gd name="T53" fmla="*/ 17 h 90"/>
                <a:gd name="T54" fmla="*/ 51 w 77"/>
                <a:gd name="T55" fmla="*/ 15 h 90"/>
                <a:gd name="T56" fmla="*/ 42 w 77"/>
                <a:gd name="T57" fmla="*/ 14 h 90"/>
                <a:gd name="T58" fmla="*/ 28 w 77"/>
                <a:gd name="T59" fmla="*/ 15 h 90"/>
                <a:gd name="T60" fmla="*/ 16 w 77"/>
                <a:gd name="T61" fmla="*/ 21 h 90"/>
                <a:gd name="T62" fmla="*/ 58 w 77"/>
                <a:gd name="T63" fmla="*/ 47 h 90"/>
                <a:gd name="T64" fmla="*/ 46 w 77"/>
                <a:gd name="T65" fmla="*/ 47 h 90"/>
                <a:gd name="T66" fmla="*/ 32 w 77"/>
                <a:gd name="T67" fmla="*/ 49 h 90"/>
                <a:gd name="T68" fmla="*/ 22 w 77"/>
                <a:gd name="T69" fmla="*/ 53 h 90"/>
                <a:gd name="T70" fmla="*/ 17 w 77"/>
                <a:gd name="T71" fmla="*/ 60 h 90"/>
                <a:gd name="T72" fmla="*/ 16 w 77"/>
                <a:gd name="T73" fmla="*/ 66 h 90"/>
                <a:gd name="T74" fmla="*/ 20 w 77"/>
                <a:gd name="T75" fmla="*/ 75 h 90"/>
                <a:gd name="T76" fmla="*/ 31 w 77"/>
                <a:gd name="T77" fmla="*/ 77 h 90"/>
                <a:gd name="T78" fmla="*/ 35 w 77"/>
                <a:gd name="T79" fmla="*/ 77 h 90"/>
                <a:gd name="T80" fmla="*/ 46 w 77"/>
                <a:gd name="T81" fmla="*/ 72 h 90"/>
                <a:gd name="T82" fmla="*/ 52 w 77"/>
                <a:gd name="T83" fmla="*/ 63 h 90"/>
                <a:gd name="T84" fmla="*/ 57 w 77"/>
                <a:gd name="T85" fmla="*/ 53 h 90"/>
                <a:gd name="T86" fmla="*/ 58 w 77"/>
                <a:gd name="T87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0">
                  <a:moveTo>
                    <a:pt x="20" y="5"/>
                  </a:moveTo>
                  <a:lnTo>
                    <a:pt x="20" y="5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1" y="10"/>
                  </a:lnTo>
                  <a:lnTo>
                    <a:pt x="75" y="15"/>
                  </a:lnTo>
                  <a:lnTo>
                    <a:pt x="76" y="21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1" y="65"/>
                  </a:lnTo>
                  <a:lnTo>
                    <a:pt x="6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0" y="81"/>
                  </a:lnTo>
                  <a:lnTo>
                    <a:pt x="42" y="87"/>
                  </a:lnTo>
                  <a:lnTo>
                    <a:pt x="35" y="89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1" y="90"/>
                  </a:lnTo>
                  <a:lnTo>
                    <a:pt x="16" y="89"/>
                  </a:lnTo>
                  <a:lnTo>
                    <a:pt x="11" y="87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77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58"/>
                  </a:lnTo>
                  <a:lnTo>
                    <a:pt x="3" y="52"/>
                  </a:lnTo>
                  <a:lnTo>
                    <a:pt x="8" y="46"/>
                  </a:lnTo>
                  <a:lnTo>
                    <a:pt x="14" y="42"/>
                  </a:lnTo>
                  <a:lnTo>
                    <a:pt x="21" y="39"/>
                  </a:lnTo>
                  <a:lnTo>
                    <a:pt x="29" y="36"/>
                  </a:lnTo>
                  <a:lnTo>
                    <a:pt x="4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5"/>
                  </a:lnTo>
                  <a:lnTo>
                    <a:pt x="60" y="22"/>
                  </a:lnTo>
                  <a:lnTo>
                    <a:pt x="59" y="20"/>
                  </a:lnTo>
                  <a:lnTo>
                    <a:pt x="57" y="17"/>
                  </a:lnTo>
                  <a:lnTo>
                    <a:pt x="54" y="16"/>
                  </a:lnTo>
                  <a:lnTo>
                    <a:pt x="51" y="15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5" y="14"/>
                  </a:lnTo>
                  <a:lnTo>
                    <a:pt x="28" y="15"/>
                  </a:lnTo>
                  <a:lnTo>
                    <a:pt x="22" y="17"/>
                  </a:lnTo>
                  <a:lnTo>
                    <a:pt x="16" y="21"/>
                  </a:lnTo>
                  <a:lnTo>
                    <a:pt x="20" y="5"/>
                  </a:lnTo>
                  <a:close/>
                  <a:moveTo>
                    <a:pt x="58" y="47"/>
                  </a:moveTo>
                  <a:lnTo>
                    <a:pt x="46" y="47"/>
                  </a:lnTo>
                  <a:lnTo>
                    <a:pt x="46" y="47"/>
                  </a:lnTo>
                  <a:lnTo>
                    <a:pt x="36" y="48"/>
                  </a:lnTo>
                  <a:lnTo>
                    <a:pt x="32" y="49"/>
                  </a:lnTo>
                  <a:lnTo>
                    <a:pt x="27" y="51"/>
                  </a:lnTo>
                  <a:lnTo>
                    <a:pt x="22" y="53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7" y="71"/>
                  </a:lnTo>
                  <a:lnTo>
                    <a:pt x="20" y="75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41" y="75"/>
                  </a:lnTo>
                  <a:lnTo>
                    <a:pt x="46" y="72"/>
                  </a:lnTo>
                  <a:lnTo>
                    <a:pt x="50" y="67"/>
                  </a:lnTo>
                  <a:lnTo>
                    <a:pt x="52" y="63"/>
                  </a:lnTo>
                  <a:lnTo>
                    <a:pt x="56" y="58"/>
                  </a:lnTo>
                  <a:lnTo>
                    <a:pt x="57" y="53"/>
                  </a:lnTo>
                  <a:lnTo>
                    <a:pt x="58" y="47"/>
                  </a:lnTo>
                  <a:lnTo>
                    <a:pt x="5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83DA7E65-7E9E-45E1-91C4-A3520ACAF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7" y="4145"/>
              <a:ext cx="22" cy="29"/>
            </a:xfrm>
            <a:custGeom>
              <a:avLst/>
              <a:gdLst>
                <a:gd name="T0" fmla="*/ 15 w 66"/>
                <a:gd name="T1" fmla="*/ 16 h 88"/>
                <a:gd name="T2" fmla="*/ 15 w 66"/>
                <a:gd name="T3" fmla="*/ 16 h 88"/>
                <a:gd name="T4" fmla="*/ 18 w 66"/>
                <a:gd name="T5" fmla="*/ 3 h 88"/>
                <a:gd name="T6" fmla="*/ 32 w 66"/>
                <a:gd name="T7" fmla="*/ 3 h 88"/>
                <a:gd name="T8" fmla="*/ 29 w 66"/>
                <a:gd name="T9" fmla="*/ 16 h 88"/>
                <a:gd name="T10" fmla="*/ 29 w 66"/>
                <a:gd name="T11" fmla="*/ 16 h 88"/>
                <a:gd name="T12" fmla="*/ 29 w 66"/>
                <a:gd name="T13" fmla="*/ 16 h 88"/>
                <a:gd name="T14" fmla="*/ 34 w 66"/>
                <a:gd name="T15" fmla="*/ 10 h 88"/>
                <a:gd name="T16" fmla="*/ 40 w 66"/>
                <a:gd name="T17" fmla="*/ 5 h 88"/>
                <a:gd name="T18" fmla="*/ 49 w 66"/>
                <a:gd name="T19" fmla="*/ 2 h 88"/>
                <a:gd name="T20" fmla="*/ 59 w 66"/>
                <a:gd name="T21" fmla="*/ 0 h 88"/>
                <a:gd name="T22" fmla="*/ 59 w 66"/>
                <a:gd name="T23" fmla="*/ 0 h 88"/>
                <a:gd name="T24" fmla="*/ 62 w 66"/>
                <a:gd name="T25" fmla="*/ 0 h 88"/>
                <a:gd name="T26" fmla="*/ 66 w 66"/>
                <a:gd name="T27" fmla="*/ 2 h 88"/>
                <a:gd name="T28" fmla="*/ 63 w 66"/>
                <a:gd name="T29" fmla="*/ 16 h 88"/>
                <a:gd name="T30" fmla="*/ 63 w 66"/>
                <a:gd name="T31" fmla="*/ 16 h 88"/>
                <a:gd name="T32" fmla="*/ 56 w 66"/>
                <a:gd name="T33" fmla="*/ 15 h 88"/>
                <a:gd name="T34" fmla="*/ 56 w 66"/>
                <a:gd name="T35" fmla="*/ 15 h 88"/>
                <a:gd name="T36" fmla="*/ 49 w 66"/>
                <a:gd name="T37" fmla="*/ 15 h 88"/>
                <a:gd name="T38" fmla="*/ 43 w 66"/>
                <a:gd name="T39" fmla="*/ 17 h 88"/>
                <a:gd name="T40" fmla="*/ 38 w 66"/>
                <a:gd name="T41" fmla="*/ 22 h 88"/>
                <a:gd name="T42" fmla="*/ 34 w 66"/>
                <a:gd name="T43" fmla="*/ 27 h 88"/>
                <a:gd name="T44" fmla="*/ 31 w 66"/>
                <a:gd name="T45" fmla="*/ 31 h 88"/>
                <a:gd name="T46" fmla="*/ 28 w 66"/>
                <a:gd name="T47" fmla="*/ 36 h 88"/>
                <a:gd name="T48" fmla="*/ 25 w 66"/>
                <a:gd name="T49" fmla="*/ 46 h 88"/>
                <a:gd name="T50" fmla="*/ 15 w 66"/>
                <a:gd name="T51" fmla="*/ 88 h 88"/>
                <a:gd name="T52" fmla="*/ 0 w 66"/>
                <a:gd name="T53" fmla="*/ 88 h 88"/>
                <a:gd name="T54" fmla="*/ 15 w 66"/>
                <a:gd name="T55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88">
                  <a:moveTo>
                    <a:pt x="15" y="16"/>
                  </a:moveTo>
                  <a:lnTo>
                    <a:pt x="15" y="16"/>
                  </a:lnTo>
                  <a:lnTo>
                    <a:pt x="18" y="3"/>
                  </a:lnTo>
                  <a:lnTo>
                    <a:pt x="32" y="3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4" y="10"/>
                  </a:lnTo>
                  <a:lnTo>
                    <a:pt x="40" y="5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34" y="27"/>
                  </a:lnTo>
                  <a:lnTo>
                    <a:pt x="31" y="31"/>
                  </a:lnTo>
                  <a:lnTo>
                    <a:pt x="28" y="36"/>
                  </a:lnTo>
                  <a:lnTo>
                    <a:pt x="25" y="46"/>
                  </a:lnTo>
                  <a:lnTo>
                    <a:pt x="15" y="88"/>
                  </a:lnTo>
                  <a:lnTo>
                    <a:pt x="0" y="88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AEF334F0-9FE5-42CE-BA59-8FBA09CF20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0" y="4137"/>
              <a:ext cx="20" cy="38"/>
            </a:xfrm>
            <a:custGeom>
              <a:avLst/>
              <a:gdLst>
                <a:gd name="T0" fmla="*/ 1 w 60"/>
                <a:gd name="T1" fmla="*/ 27 h 114"/>
                <a:gd name="T2" fmla="*/ 21 w 60"/>
                <a:gd name="T3" fmla="*/ 27 h 114"/>
                <a:gd name="T4" fmla="*/ 25 w 60"/>
                <a:gd name="T5" fmla="*/ 6 h 114"/>
                <a:gd name="T6" fmla="*/ 42 w 60"/>
                <a:gd name="T7" fmla="*/ 0 h 114"/>
                <a:gd name="T8" fmla="*/ 37 w 60"/>
                <a:gd name="T9" fmla="*/ 27 h 114"/>
                <a:gd name="T10" fmla="*/ 60 w 60"/>
                <a:gd name="T11" fmla="*/ 27 h 114"/>
                <a:gd name="T12" fmla="*/ 57 w 60"/>
                <a:gd name="T13" fmla="*/ 39 h 114"/>
                <a:gd name="T14" fmla="*/ 33 w 60"/>
                <a:gd name="T15" fmla="*/ 39 h 114"/>
                <a:gd name="T16" fmla="*/ 26 w 60"/>
                <a:gd name="T17" fmla="*/ 76 h 114"/>
                <a:gd name="T18" fmla="*/ 26 w 60"/>
                <a:gd name="T19" fmla="*/ 76 h 114"/>
                <a:gd name="T20" fmla="*/ 24 w 60"/>
                <a:gd name="T21" fmla="*/ 93 h 114"/>
                <a:gd name="T22" fmla="*/ 24 w 60"/>
                <a:gd name="T23" fmla="*/ 93 h 114"/>
                <a:gd name="T24" fmla="*/ 24 w 60"/>
                <a:gd name="T25" fmla="*/ 96 h 114"/>
                <a:gd name="T26" fmla="*/ 26 w 60"/>
                <a:gd name="T27" fmla="*/ 100 h 114"/>
                <a:gd name="T28" fmla="*/ 30 w 60"/>
                <a:gd name="T29" fmla="*/ 101 h 114"/>
                <a:gd name="T30" fmla="*/ 35 w 60"/>
                <a:gd name="T31" fmla="*/ 101 h 114"/>
                <a:gd name="T32" fmla="*/ 35 w 60"/>
                <a:gd name="T33" fmla="*/ 101 h 114"/>
                <a:gd name="T34" fmla="*/ 41 w 60"/>
                <a:gd name="T35" fmla="*/ 101 h 114"/>
                <a:gd name="T36" fmla="*/ 46 w 60"/>
                <a:gd name="T37" fmla="*/ 100 h 114"/>
                <a:gd name="T38" fmla="*/ 44 w 60"/>
                <a:gd name="T39" fmla="*/ 113 h 114"/>
                <a:gd name="T40" fmla="*/ 44 w 60"/>
                <a:gd name="T41" fmla="*/ 113 h 114"/>
                <a:gd name="T42" fmla="*/ 37 w 60"/>
                <a:gd name="T43" fmla="*/ 114 h 114"/>
                <a:gd name="T44" fmla="*/ 29 w 60"/>
                <a:gd name="T45" fmla="*/ 114 h 114"/>
                <a:gd name="T46" fmla="*/ 29 w 60"/>
                <a:gd name="T47" fmla="*/ 114 h 114"/>
                <a:gd name="T48" fmla="*/ 23 w 60"/>
                <a:gd name="T49" fmla="*/ 114 h 114"/>
                <a:gd name="T50" fmla="*/ 19 w 60"/>
                <a:gd name="T51" fmla="*/ 113 h 114"/>
                <a:gd name="T52" fmla="*/ 15 w 60"/>
                <a:gd name="T53" fmla="*/ 111 h 114"/>
                <a:gd name="T54" fmla="*/ 12 w 60"/>
                <a:gd name="T55" fmla="*/ 108 h 114"/>
                <a:gd name="T56" fmla="*/ 11 w 60"/>
                <a:gd name="T57" fmla="*/ 106 h 114"/>
                <a:gd name="T58" fmla="*/ 8 w 60"/>
                <a:gd name="T59" fmla="*/ 102 h 114"/>
                <a:gd name="T60" fmla="*/ 8 w 60"/>
                <a:gd name="T61" fmla="*/ 95 h 114"/>
                <a:gd name="T62" fmla="*/ 8 w 60"/>
                <a:gd name="T63" fmla="*/ 95 h 114"/>
                <a:gd name="T64" fmla="*/ 8 w 60"/>
                <a:gd name="T65" fmla="*/ 85 h 114"/>
                <a:gd name="T66" fmla="*/ 11 w 60"/>
                <a:gd name="T67" fmla="*/ 75 h 114"/>
                <a:gd name="T68" fmla="*/ 18 w 60"/>
                <a:gd name="T69" fmla="*/ 39 h 114"/>
                <a:gd name="T70" fmla="*/ 0 w 60"/>
                <a:gd name="T71" fmla="*/ 39 h 114"/>
                <a:gd name="T72" fmla="*/ 1 w 60"/>
                <a:gd name="T73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4">
                  <a:moveTo>
                    <a:pt x="1" y="27"/>
                  </a:moveTo>
                  <a:lnTo>
                    <a:pt x="21" y="27"/>
                  </a:lnTo>
                  <a:lnTo>
                    <a:pt x="25" y="6"/>
                  </a:lnTo>
                  <a:lnTo>
                    <a:pt x="42" y="0"/>
                  </a:lnTo>
                  <a:lnTo>
                    <a:pt x="37" y="27"/>
                  </a:lnTo>
                  <a:lnTo>
                    <a:pt x="60" y="27"/>
                  </a:lnTo>
                  <a:lnTo>
                    <a:pt x="57" y="39"/>
                  </a:lnTo>
                  <a:lnTo>
                    <a:pt x="33" y="39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4" y="96"/>
                  </a:lnTo>
                  <a:lnTo>
                    <a:pt x="26" y="100"/>
                  </a:lnTo>
                  <a:lnTo>
                    <a:pt x="30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41" y="101"/>
                  </a:lnTo>
                  <a:lnTo>
                    <a:pt x="46" y="100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37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3" y="114"/>
                  </a:lnTo>
                  <a:lnTo>
                    <a:pt x="19" y="113"/>
                  </a:lnTo>
                  <a:lnTo>
                    <a:pt x="15" y="111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8" y="102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85"/>
                  </a:lnTo>
                  <a:lnTo>
                    <a:pt x="11" y="75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01E8CEB7-6F6A-417F-B045-594D0CD07A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27" y="4145"/>
              <a:ext cx="28" cy="30"/>
            </a:xfrm>
            <a:custGeom>
              <a:avLst/>
              <a:gdLst>
                <a:gd name="T0" fmla="*/ 47 w 85"/>
                <a:gd name="T1" fmla="*/ 0 h 90"/>
                <a:gd name="T2" fmla="*/ 64 w 85"/>
                <a:gd name="T3" fmla="*/ 3 h 90"/>
                <a:gd name="T4" fmla="*/ 76 w 85"/>
                <a:gd name="T5" fmla="*/ 10 h 90"/>
                <a:gd name="T6" fmla="*/ 83 w 85"/>
                <a:gd name="T7" fmla="*/ 22 h 90"/>
                <a:gd name="T8" fmla="*/ 85 w 85"/>
                <a:gd name="T9" fmla="*/ 37 h 90"/>
                <a:gd name="T10" fmla="*/ 85 w 85"/>
                <a:gd name="T11" fmla="*/ 48 h 90"/>
                <a:gd name="T12" fmla="*/ 78 w 85"/>
                <a:gd name="T13" fmla="*/ 67 h 90"/>
                <a:gd name="T14" fmla="*/ 66 w 85"/>
                <a:gd name="T15" fmla="*/ 82 h 90"/>
                <a:gd name="T16" fmla="*/ 48 w 85"/>
                <a:gd name="T17" fmla="*/ 89 h 90"/>
                <a:gd name="T18" fmla="*/ 38 w 85"/>
                <a:gd name="T19" fmla="*/ 90 h 90"/>
                <a:gd name="T20" fmla="*/ 22 w 85"/>
                <a:gd name="T21" fmla="*/ 88 h 90"/>
                <a:gd name="T22" fmla="*/ 9 w 85"/>
                <a:gd name="T23" fmla="*/ 81 h 90"/>
                <a:gd name="T24" fmla="*/ 2 w 85"/>
                <a:gd name="T25" fmla="*/ 69 h 90"/>
                <a:gd name="T26" fmla="*/ 0 w 85"/>
                <a:gd name="T27" fmla="*/ 52 h 90"/>
                <a:gd name="T28" fmla="*/ 0 w 85"/>
                <a:gd name="T29" fmla="*/ 42 h 90"/>
                <a:gd name="T30" fmla="*/ 7 w 85"/>
                <a:gd name="T31" fmla="*/ 23 h 90"/>
                <a:gd name="T32" fmla="*/ 19 w 85"/>
                <a:gd name="T33" fmla="*/ 9 h 90"/>
                <a:gd name="T34" fmla="*/ 37 w 85"/>
                <a:gd name="T35" fmla="*/ 2 h 90"/>
                <a:gd name="T36" fmla="*/ 47 w 85"/>
                <a:gd name="T37" fmla="*/ 0 h 90"/>
                <a:gd name="T38" fmla="*/ 38 w 85"/>
                <a:gd name="T39" fmla="*/ 77 h 90"/>
                <a:gd name="T40" fmla="*/ 50 w 85"/>
                <a:gd name="T41" fmla="*/ 75 h 90"/>
                <a:gd name="T42" fmla="*/ 60 w 85"/>
                <a:gd name="T43" fmla="*/ 65 h 90"/>
                <a:gd name="T44" fmla="*/ 66 w 85"/>
                <a:gd name="T45" fmla="*/ 52 h 90"/>
                <a:gd name="T46" fmla="*/ 69 w 85"/>
                <a:gd name="T47" fmla="*/ 37 h 90"/>
                <a:gd name="T48" fmla="*/ 69 w 85"/>
                <a:gd name="T49" fmla="*/ 33 h 90"/>
                <a:gd name="T50" fmla="*/ 66 w 85"/>
                <a:gd name="T51" fmla="*/ 24 h 90"/>
                <a:gd name="T52" fmla="*/ 60 w 85"/>
                <a:gd name="T53" fmla="*/ 17 h 90"/>
                <a:gd name="T54" fmla="*/ 52 w 85"/>
                <a:gd name="T55" fmla="*/ 14 h 90"/>
                <a:gd name="T56" fmla="*/ 47 w 85"/>
                <a:gd name="T57" fmla="*/ 14 h 90"/>
                <a:gd name="T58" fmla="*/ 33 w 85"/>
                <a:gd name="T59" fmla="*/ 17 h 90"/>
                <a:gd name="T60" fmla="*/ 23 w 85"/>
                <a:gd name="T61" fmla="*/ 27 h 90"/>
                <a:gd name="T62" fmla="*/ 18 w 85"/>
                <a:gd name="T63" fmla="*/ 40 h 90"/>
                <a:gd name="T64" fmla="*/ 16 w 85"/>
                <a:gd name="T65" fmla="*/ 53 h 90"/>
                <a:gd name="T66" fmla="*/ 16 w 85"/>
                <a:gd name="T67" fmla="*/ 58 h 90"/>
                <a:gd name="T68" fmla="*/ 19 w 85"/>
                <a:gd name="T69" fmla="*/ 67 h 90"/>
                <a:gd name="T70" fmla="*/ 25 w 85"/>
                <a:gd name="T71" fmla="*/ 73 h 90"/>
                <a:gd name="T72" fmla="*/ 33 w 85"/>
                <a:gd name="T73" fmla="*/ 77 h 90"/>
                <a:gd name="T74" fmla="*/ 38 w 85"/>
                <a:gd name="T75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90">
                  <a:moveTo>
                    <a:pt x="47" y="0"/>
                  </a:moveTo>
                  <a:lnTo>
                    <a:pt x="47" y="0"/>
                  </a:lnTo>
                  <a:lnTo>
                    <a:pt x="56" y="2"/>
                  </a:lnTo>
                  <a:lnTo>
                    <a:pt x="64" y="3"/>
                  </a:lnTo>
                  <a:lnTo>
                    <a:pt x="70" y="6"/>
                  </a:lnTo>
                  <a:lnTo>
                    <a:pt x="76" y="10"/>
                  </a:lnTo>
                  <a:lnTo>
                    <a:pt x="79" y="16"/>
                  </a:lnTo>
                  <a:lnTo>
                    <a:pt x="83" y="22"/>
                  </a:lnTo>
                  <a:lnTo>
                    <a:pt x="85" y="29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8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4" y="75"/>
                  </a:lnTo>
                  <a:lnTo>
                    <a:pt x="66" y="82"/>
                  </a:lnTo>
                  <a:lnTo>
                    <a:pt x="58" y="87"/>
                  </a:lnTo>
                  <a:lnTo>
                    <a:pt x="48" y="8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29" y="90"/>
                  </a:lnTo>
                  <a:lnTo>
                    <a:pt x="22" y="88"/>
                  </a:lnTo>
                  <a:lnTo>
                    <a:pt x="15" y="85"/>
                  </a:lnTo>
                  <a:lnTo>
                    <a:pt x="9" y="81"/>
                  </a:lnTo>
                  <a:lnTo>
                    <a:pt x="6" y="76"/>
                  </a:lnTo>
                  <a:lnTo>
                    <a:pt x="2" y="69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44" y="77"/>
                  </a:lnTo>
                  <a:lnTo>
                    <a:pt x="50" y="75"/>
                  </a:lnTo>
                  <a:lnTo>
                    <a:pt x="56" y="70"/>
                  </a:lnTo>
                  <a:lnTo>
                    <a:pt x="60" y="65"/>
                  </a:lnTo>
                  <a:lnTo>
                    <a:pt x="64" y="59"/>
                  </a:lnTo>
                  <a:lnTo>
                    <a:pt x="66" y="52"/>
                  </a:lnTo>
                  <a:lnTo>
                    <a:pt x="69" y="45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3"/>
                  </a:lnTo>
                  <a:lnTo>
                    <a:pt x="68" y="29"/>
                  </a:lnTo>
                  <a:lnTo>
                    <a:pt x="66" y="24"/>
                  </a:lnTo>
                  <a:lnTo>
                    <a:pt x="64" y="21"/>
                  </a:lnTo>
                  <a:lnTo>
                    <a:pt x="60" y="17"/>
                  </a:lnTo>
                  <a:lnTo>
                    <a:pt x="57" y="15"/>
                  </a:lnTo>
                  <a:lnTo>
                    <a:pt x="52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0" y="15"/>
                  </a:lnTo>
                  <a:lnTo>
                    <a:pt x="33" y="17"/>
                  </a:lnTo>
                  <a:lnTo>
                    <a:pt x="28" y="21"/>
                  </a:lnTo>
                  <a:lnTo>
                    <a:pt x="23" y="27"/>
                  </a:lnTo>
                  <a:lnTo>
                    <a:pt x="20" y="33"/>
                  </a:lnTo>
                  <a:lnTo>
                    <a:pt x="18" y="40"/>
                  </a:lnTo>
                  <a:lnTo>
                    <a:pt x="16" y="47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6" y="58"/>
                  </a:lnTo>
                  <a:lnTo>
                    <a:pt x="18" y="63"/>
                  </a:lnTo>
                  <a:lnTo>
                    <a:pt x="19" y="67"/>
                  </a:lnTo>
                  <a:lnTo>
                    <a:pt x="21" y="71"/>
                  </a:lnTo>
                  <a:lnTo>
                    <a:pt x="25" y="73"/>
                  </a:lnTo>
                  <a:lnTo>
                    <a:pt x="28" y="76"/>
                  </a:lnTo>
                  <a:lnTo>
                    <a:pt x="33" y="77"/>
                  </a:lnTo>
                  <a:lnTo>
                    <a:pt x="38" y="77"/>
                  </a:lnTo>
                  <a:lnTo>
                    <a:pt x="38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E18C9E32-55D2-4DCF-A857-A0F12301E0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" y="4132"/>
              <a:ext cx="24" cy="42"/>
            </a:xfrm>
            <a:custGeom>
              <a:avLst/>
              <a:gdLst>
                <a:gd name="T0" fmla="*/ 21 w 72"/>
                <a:gd name="T1" fmla="*/ 55 h 128"/>
                <a:gd name="T2" fmla="*/ 0 w 72"/>
                <a:gd name="T3" fmla="*/ 55 h 128"/>
                <a:gd name="T4" fmla="*/ 3 w 72"/>
                <a:gd name="T5" fmla="*/ 43 h 128"/>
                <a:gd name="T6" fmla="*/ 24 w 72"/>
                <a:gd name="T7" fmla="*/ 43 h 128"/>
                <a:gd name="T8" fmla="*/ 25 w 72"/>
                <a:gd name="T9" fmla="*/ 34 h 128"/>
                <a:gd name="T10" fmla="*/ 25 w 72"/>
                <a:gd name="T11" fmla="*/ 34 h 128"/>
                <a:gd name="T12" fmla="*/ 29 w 72"/>
                <a:gd name="T13" fmla="*/ 22 h 128"/>
                <a:gd name="T14" fmla="*/ 31 w 72"/>
                <a:gd name="T15" fmla="*/ 16 h 128"/>
                <a:gd name="T16" fmla="*/ 35 w 72"/>
                <a:gd name="T17" fmla="*/ 12 h 128"/>
                <a:gd name="T18" fmla="*/ 40 w 72"/>
                <a:gd name="T19" fmla="*/ 7 h 128"/>
                <a:gd name="T20" fmla="*/ 44 w 72"/>
                <a:gd name="T21" fmla="*/ 3 h 128"/>
                <a:gd name="T22" fmla="*/ 52 w 72"/>
                <a:gd name="T23" fmla="*/ 1 h 128"/>
                <a:gd name="T24" fmla="*/ 60 w 72"/>
                <a:gd name="T25" fmla="*/ 0 h 128"/>
                <a:gd name="T26" fmla="*/ 60 w 72"/>
                <a:gd name="T27" fmla="*/ 0 h 128"/>
                <a:gd name="T28" fmla="*/ 66 w 72"/>
                <a:gd name="T29" fmla="*/ 1 h 128"/>
                <a:gd name="T30" fmla="*/ 72 w 72"/>
                <a:gd name="T31" fmla="*/ 2 h 128"/>
                <a:gd name="T32" fmla="*/ 68 w 72"/>
                <a:gd name="T33" fmla="*/ 14 h 128"/>
                <a:gd name="T34" fmla="*/ 68 w 72"/>
                <a:gd name="T35" fmla="*/ 14 h 128"/>
                <a:gd name="T36" fmla="*/ 61 w 72"/>
                <a:gd name="T37" fmla="*/ 13 h 128"/>
                <a:gd name="T38" fmla="*/ 61 w 72"/>
                <a:gd name="T39" fmla="*/ 13 h 128"/>
                <a:gd name="T40" fmla="*/ 56 w 72"/>
                <a:gd name="T41" fmla="*/ 13 h 128"/>
                <a:gd name="T42" fmla="*/ 53 w 72"/>
                <a:gd name="T43" fmla="*/ 15 h 128"/>
                <a:gd name="T44" fmla="*/ 49 w 72"/>
                <a:gd name="T45" fmla="*/ 16 h 128"/>
                <a:gd name="T46" fmla="*/ 47 w 72"/>
                <a:gd name="T47" fmla="*/ 20 h 128"/>
                <a:gd name="T48" fmla="*/ 43 w 72"/>
                <a:gd name="T49" fmla="*/ 27 h 128"/>
                <a:gd name="T50" fmla="*/ 41 w 72"/>
                <a:gd name="T51" fmla="*/ 34 h 128"/>
                <a:gd name="T52" fmla="*/ 40 w 72"/>
                <a:gd name="T53" fmla="*/ 43 h 128"/>
                <a:gd name="T54" fmla="*/ 62 w 72"/>
                <a:gd name="T55" fmla="*/ 43 h 128"/>
                <a:gd name="T56" fmla="*/ 60 w 72"/>
                <a:gd name="T57" fmla="*/ 55 h 128"/>
                <a:gd name="T58" fmla="*/ 37 w 72"/>
                <a:gd name="T59" fmla="*/ 55 h 128"/>
                <a:gd name="T60" fmla="*/ 21 w 72"/>
                <a:gd name="T61" fmla="*/ 128 h 128"/>
                <a:gd name="T62" fmla="*/ 5 w 72"/>
                <a:gd name="T63" fmla="*/ 128 h 128"/>
                <a:gd name="T64" fmla="*/ 21 w 72"/>
                <a:gd name="T65" fmla="*/ 5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8">
                  <a:moveTo>
                    <a:pt x="21" y="55"/>
                  </a:moveTo>
                  <a:lnTo>
                    <a:pt x="0" y="55"/>
                  </a:lnTo>
                  <a:lnTo>
                    <a:pt x="3" y="43"/>
                  </a:lnTo>
                  <a:lnTo>
                    <a:pt x="24" y="43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9" y="22"/>
                  </a:lnTo>
                  <a:lnTo>
                    <a:pt x="31" y="16"/>
                  </a:lnTo>
                  <a:lnTo>
                    <a:pt x="35" y="12"/>
                  </a:lnTo>
                  <a:lnTo>
                    <a:pt x="40" y="7"/>
                  </a:lnTo>
                  <a:lnTo>
                    <a:pt x="44" y="3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6" y="1"/>
                  </a:lnTo>
                  <a:lnTo>
                    <a:pt x="72" y="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56" y="13"/>
                  </a:lnTo>
                  <a:lnTo>
                    <a:pt x="53" y="15"/>
                  </a:lnTo>
                  <a:lnTo>
                    <a:pt x="49" y="16"/>
                  </a:lnTo>
                  <a:lnTo>
                    <a:pt x="47" y="20"/>
                  </a:lnTo>
                  <a:lnTo>
                    <a:pt x="43" y="27"/>
                  </a:lnTo>
                  <a:lnTo>
                    <a:pt x="41" y="34"/>
                  </a:lnTo>
                  <a:lnTo>
                    <a:pt x="40" y="43"/>
                  </a:lnTo>
                  <a:lnTo>
                    <a:pt x="62" y="43"/>
                  </a:lnTo>
                  <a:lnTo>
                    <a:pt x="60" y="55"/>
                  </a:lnTo>
                  <a:lnTo>
                    <a:pt x="37" y="55"/>
                  </a:lnTo>
                  <a:lnTo>
                    <a:pt x="21" y="128"/>
                  </a:lnTo>
                  <a:lnTo>
                    <a:pt x="5" y="128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DAE2E944-4F26-46FA-B80F-CEAD6307FF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8" y="4145"/>
              <a:ext cx="29" cy="30"/>
            </a:xfrm>
            <a:custGeom>
              <a:avLst/>
              <a:gdLst>
                <a:gd name="T0" fmla="*/ 49 w 87"/>
                <a:gd name="T1" fmla="*/ 0 h 90"/>
                <a:gd name="T2" fmla="*/ 64 w 87"/>
                <a:gd name="T3" fmla="*/ 3 h 90"/>
                <a:gd name="T4" fmla="*/ 76 w 87"/>
                <a:gd name="T5" fmla="*/ 10 h 90"/>
                <a:gd name="T6" fmla="*/ 85 w 87"/>
                <a:gd name="T7" fmla="*/ 22 h 90"/>
                <a:gd name="T8" fmla="*/ 87 w 87"/>
                <a:gd name="T9" fmla="*/ 37 h 90"/>
                <a:gd name="T10" fmla="*/ 86 w 87"/>
                <a:gd name="T11" fmla="*/ 48 h 90"/>
                <a:gd name="T12" fmla="*/ 80 w 87"/>
                <a:gd name="T13" fmla="*/ 67 h 90"/>
                <a:gd name="T14" fmla="*/ 68 w 87"/>
                <a:gd name="T15" fmla="*/ 82 h 90"/>
                <a:gd name="T16" fmla="*/ 50 w 87"/>
                <a:gd name="T17" fmla="*/ 89 h 90"/>
                <a:gd name="T18" fmla="*/ 39 w 87"/>
                <a:gd name="T19" fmla="*/ 90 h 90"/>
                <a:gd name="T20" fmla="*/ 24 w 87"/>
                <a:gd name="T21" fmla="*/ 88 h 90"/>
                <a:gd name="T22" fmla="*/ 11 w 87"/>
                <a:gd name="T23" fmla="*/ 81 h 90"/>
                <a:gd name="T24" fmla="*/ 4 w 87"/>
                <a:gd name="T25" fmla="*/ 69 h 90"/>
                <a:gd name="T26" fmla="*/ 0 w 87"/>
                <a:gd name="T27" fmla="*/ 52 h 90"/>
                <a:gd name="T28" fmla="*/ 1 w 87"/>
                <a:gd name="T29" fmla="*/ 42 h 90"/>
                <a:gd name="T30" fmla="*/ 7 w 87"/>
                <a:gd name="T31" fmla="*/ 23 h 90"/>
                <a:gd name="T32" fmla="*/ 20 w 87"/>
                <a:gd name="T33" fmla="*/ 9 h 90"/>
                <a:gd name="T34" fmla="*/ 38 w 87"/>
                <a:gd name="T35" fmla="*/ 2 h 90"/>
                <a:gd name="T36" fmla="*/ 49 w 87"/>
                <a:gd name="T37" fmla="*/ 0 h 90"/>
                <a:gd name="T38" fmla="*/ 39 w 87"/>
                <a:gd name="T39" fmla="*/ 77 h 90"/>
                <a:gd name="T40" fmla="*/ 51 w 87"/>
                <a:gd name="T41" fmla="*/ 75 h 90"/>
                <a:gd name="T42" fmla="*/ 61 w 87"/>
                <a:gd name="T43" fmla="*/ 65 h 90"/>
                <a:gd name="T44" fmla="*/ 68 w 87"/>
                <a:gd name="T45" fmla="*/ 52 h 90"/>
                <a:gd name="T46" fmla="*/ 70 w 87"/>
                <a:gd name="T47" fmla="*/ 37 h 90"/>
                <a:gd name="T48" fmla="*/ 70 w 87"/>
                <a:gd name="T49" fmla="*/ 33 h 90"/>
                <a:gd name="T50" fmla="*/ 67 w 87"/>
                <a:gd name="T51" fmla="*/ 24 h 90"/>
                <a:gd name="T52" fmla="*/ 62 w 87"/>
                <a:gd name="T53" fmla="*/ 17 h 90"/>
                <a:gd name="T54" fmla="*/ 54 w 87"/>
                <a:gd name="T55" fmla="*/ 14 h 90"/>
                <a:gd name="T56" fmla="*/ 49 w 87"/>
                <a:gd name="T57" fmla="*/ 14 h 90"/>
                <a:gd name="T58" fmla="*/ 35 w 87"/>
                <a:gd name="T59" fmla="*/ 17 h 90"/>
                <a:gd name="T60" fmla="*/ 25 w 87"/>
                <a:gd name="T61" fmla="*/ 27 h 90"/>
                <a:gd name="T62" fmla="*/ 19 w 87"/>
                <a:gd name="T63" fmla="*/ 40 h 90"/>
                <a:gd name="T64" fmla="*/ 17 w 87"/>
                <a:gd name="T65" fmla="*/ 53 h 90"/>
                <a:gd name="T66" fmla="*/ 18 w 87"/>
                <a:gd name="T67" fmla="*/ 58 h 90"/>
                <a:gd name="T68" fmla="*/ 20 w 87"/>
                <a:gd name="T69" fmla="*/ 67 h 90"/>
                <a:gd name="T70" fmla="*/ 25 w 87"/>
                <a:gd name="T71" fmla="*/ 73 h 90"/>
                <a:gd name="T72" fmla="*/ 33 w 87"/>
                <a:gd name="T73" fmla="*/ 77 h 90"/>
                <a:gd name="T74" fmla="*/ 39 w 87"/>
                <a:gd name="T75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0">
                  <a:moveTo>
                    <a:pt x="49" y="0"/>
                  </a:moveTo>
                  <a:lnTo>
                    <a:pt x="49" y="0"/>
                  </a:lnTo>
                  <a:lnTo>
                    <a:pt x="57" y="2"/>
                  </a:lnTo>
                  <a:lnTo>
                    <a:pt x="64" y="3"/>
                  </a:lnTo>
                  <a:lnTo>
                    <a:pt x="71" y="6"/>
                  </a:lnTo>
                  <a:lnTo>
                    <a:pt x="76" y="10"/>
                  </a:lnTo>
                  <a:lnTo>
                    <a:pt x="81" y="16"/>
                  </a:lnTo>
                  <a:lnTo>
                    <a:pt x="85" y="22"/>
                  </a:lnTo>
                  <a:lnTo>
                    <a:pt x="86" y="29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6" y="48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5"/>
                  </a:lnTo>
                  <a:lnTo>
                    <a:pt x="68" y="82"/>
                  </a:lnTo>
                  <a:lnTo>
                    <a:pt x="60" y="87"/>
                  </a:lnTo>
                  <a:lnTo>
                    <a:pt x="50" y="89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1" y="90"/>
                  </a:lnTo>
                  <a:lnTo>
                    <a:pt x="24" y="88"/>
                  </a:lnTo>
                  <a:lnTo>
                    <a:pt x="17" y="85"/>
                  </a:lnTo>
                  <a:lnTo>
                    <a:pt x="11" y="81"/>
                  </a:lnTo>
                  <a:lnTo>
                    <a:pt x="6" y="76"/>
                  </a:lnTo>
                  <a:lnTo>
                    <a:pt x="4" y="69"/>
                  </a:lnTo>
                  <a:lnTo>
                    <a:pt x="1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1"/>
                  </a:lnTo>
                  <a:lnTo>
                    <a:pt x="7" y="23"/>
                  </a:lnTo>
                  <a:lnTo>
                    <a:pt x="13" y="16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39" y="77"/>
                  </a:moveTo>
                  <a:lnTo>
                    <a:pt x="39" y="77"/>
                  </a:lnTo>
                  <a:lnTo>
                    <a:pt x="45" y="77"/>
                  </a:lnTo>
                  <a:lnTo>
                    <a:pt x="51" y="75"/>
                  </a:lnTo>
                  <a:lnTo>
                    <a:pt x="57" y="70"/>
                  </a:lnTo>
                  <a:lnTo>
                    <a:pt x="61" y="65"/>
                  </a:lnTo>
                  <a:lnTo>
                    <a:pt x="65" y="59"/>
                  </a:lnTo>
                  <a:lnTo>
                    <a:pt x="68" y="52"/>
                  </a:lnTo>
                  <a:lnTo>
                    <a:pt x="69" y="45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3"/>
                  </a:lnTo>
                  <a:lnTo>
                    <a:pt x="69" y="29"/>
                  </a:lnTo>
                  <a:lnTo>
                    <a:pt x="67" y="24"/>
                  </a:lnTo>
                  <a:lnTo>
                    <a:pt x="64" y="21"/>
                  </a:lnTo>
                  <a:lnTo>
                    <a:pt x="62" y="17"/>
                  </a:lnTo>
                  <a:lnTo>
                    <a:pt x="58" y="15"/>
                  </a:lnTo>
                  <a:lnTo>
                    <a:pt x="54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30" y="21"/>
                  </a:lnTo>
                  <a:lnTo>
                    <a:pt x="25" y="27"/>
                  </a:lnTo>
                  <a:lnTo>
                    <a:pt x="21" y="33"/>
                  </a:lnTo>
                  <a:lnTo>
                    <a:pt x="19" y="40"/>
                  </a:lnTo>
                  <a:lnTo>
                    <a:pt x="18" y="4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8"/>
                  </a:lnTo>
                  <a:lnTo>
                    <a:pt x="18" y="63"/>
                  </a:lnTo>
                  <a:lnTo>
                    <a:pt x="20" y="67"/>
                  </a:lnTo>
                  <a:lnTo>
                    <a:pt x="23" y="71"/>
                  </a:lnTo>
                  <a:lnTo>
                    <a:pt x="25" y="73"/>
                  </a:lnTo>
                  <a:lnTo>
                    <a:pt x="30" y="76"/>
                  </a:lnTo>
                  <a:lnTo>
                    <a:pt x="33" y="77"/>
                  </a:lnTo>
                  <a:lnTo>
                    <a:pt x="39" y="77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2A09DD95-B9E2-4E20-B318-45DD24C401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3" y="4146"/>
              <a:ext cx="29" cy="29"/>
            </a:xfrm>
            <a:custGeom>
              <a:avLst/>
              <a:gdLst>
                <a:gd name="T0" fmla="*/ 73 w 88"/>
                <a:gd name="T1" fmla="*/ 73 h 87"/>
                <a:gd name="T2" fmla="*/ 73 w 88"/>
                <a:gd name="T3" fmla="*/ 73 h 87"/>
                <a:gd name="T4" fmla="*/ 70 w 88"/>
                <a:gd name="T5" fmla="*/ 85 h 87"/>
                <a:gd name="T6" fmla="*/ 56 w 88"/>
                <a:gd name="T7" fmla="*/ 85 h 87"/>
                <a:gd name="T8" fmla="*/ 58 w 88"/>
                <a:gd name="T9" fmla="*/ 72 h 87"/>
                <a:gd name="T10" fmla="*/ 58 w 88"/>
                <a:gd name="T11" fmla="*/ 72 h 87"/>
                <a:gd name="T12" fmla="*/ 58 w 88"/>
                <a:gd name="T13" fmla="*/ 72 h 87"/>
                <a:gd name="T14" fmla="*/ 53 w 88"/>
                <a:gd name="T15" fmla="*/ 78 h 87"/>
                <a:gd name="T16" fmla="*/ 47 w 88"/>
                <a:gd name="T17" fmla="*/ 82 h 87"/>
                <a:gd name="T18" fmla="*/ 39 w 88"/>
                <a:gd name="T19" fmla="*/ 86 h 87"/>
                <a:gd name="T20" fmla="*/ 28 w 88"/>
                <a:gd name="T21" fmla="*/ 87 h 87"/>
                <a:gd name="T22" fmla="*/ 28 w 88"/>
                <a:gd name="T23" fmla="*/ 87 h 87"/>
                <a:gd name="T24" fmla="*/ 22 w 88"/>
                <a:gd name="T25" fmla="*/ 87 h 87"/>
                <a:gd name="T26" fmla="*/ 18 w 88"/>
                <a:gd name="T27" fmla="*/ 86 h 87"/>
                <a:gd name="T28" fmla="*/ 13 w 88"/>
                <a:gd name="T29" fmla="*/ 84 h 87"/>
                <a:gd name="T30" fmla="*/ 8 w 88"/>
                <a:gd name="T31" fmla="*/ 81 h 87"/>
                <a:gd name="T32" fmla="*/ 5 w 88"/>
                <a:gd name="T33" fmla="*/ 76 h 87"/>
                <a:gd name="T34" fmla="*/ 2 w 88"/>
                <a:gd name="T35" fmla="*/ 73 h 87"/>
                <a:gd name="T36" fmla="*/ 1 w 88"/>
                <a:gd name="T37" fmla="*/ 67 h 87"/>
                <a:gd name="T38" fmla="*/ 0 w 88"/>
                <a:gd name="T39" fmla="*/ 61 h 87"/>
                <a:gd name="T40" fmla="*/ 0 w 88"/>
                <a:gd name="T41" fmla="*/ 61 h 87"/>
                <a:gd name="T42" fmla="*/ 1 w 88"/>
                <a:gd name="T43" fmla="*/ 52 h 87"/>
                <a:gd name="T44" fmla="*/ 2 w 88"/>
                <a:gd name="T45" fmla="*/ 45 h 87"/>
                <a:gd name="T46" fmla="*/ 12 w 88"/>
                <a:gd name="T47" fmla="*/ 0 h 87"/>
                <a:gd name="T48" fmla="*/ 27 w 88"/>
                <a:gd name="T49" fmla="*/ 0 h 87"/>
                <a:gd name="T50" fmla="*/ 17 w 88"/>
                <a:gd name="T51" fmla="*/ 51 h 87"/>
                <a:gd name="T52" fmla="*/ 17 w 88"/>
                <a:gd name="T53" fmla="*/ 51 h 87"/>
                <a:gd name="T54" fmla="*/ 17 w 88"/>
                <a:gd name="T55" fmla="*/ 58 h 87"/>
                <a:gd name="T56" fmla="*/ 17 w 88"/>
                <a:gd name="T57" fmla="*/ 58 h 87"/>
                <a:gd name="T58" fmla="*/ 18 w 88"/>
                <a:gd name="T59" fmla="*/ 66 h 87"/>
                <a:gd name="T60" fmla="*/ 20 w 88"/>
                <a:gd name="T61" fmla="*/ 70 h 87"/>
                <a:gd name="T62" fmla="*/ 25 w 88"/>
                <a:gd name="T63" fmla="*/ 73 h 87"/>
                <a:gd name="T64" fmla="*/ 32 w 88"/>
                <a:gd name="T65" fmla="*/ 74 h 87"/>
                <a:gd name="T66" fmla="*/ 32 w 88"/>
                <a:gd name="T67" fmla="*/ 74 h 87"/>
                <a:gd name="T68" fmla="*/ 39 w 88"/>
                <a:gd name="T69" fmla="*/ 74 h 87"/>
                <a:gd name="T70" fmla="*/ 45 w 88"/>
                <a:gd name="T71" fmla="*/ 72 h 87"/>
                <a:gd name="T72" fmla="*/ 50 w 88"/>
                <a:gd name="T73" fmla="*/ 67 h 87"/>
                <a:gd name="T74" fmla="*/ 53 w 88"/>
                <a:gd name="T75" fmla="*/ 63 h 87"/>
                <a:gd name="T76" fmla="*/ 57 w 88"/>
                <a:gd name="T77" fmla="*/ 57 h 87"/>
                <a:gd name="T78" fmla="*/ 59 w 88"/>
                <a:gd name="T79" fmla="*/ 52 h 87"/>
                <a:gd name="T80" fmla="*/ 63 w 88"/>
                <a:gd name="T81" fmla="*/ 43 h 87"/>
                <a:gd name="T82" fmla="*/ 73 w 88"/>
                <a:gd name="T83" fmla="*/ 0 h 87"/>
                <a:gd name="T84" fmla="*/ 88 w 88"/>
                <a:gd name="T85" fmla="*/ 0 h 87"/>
                <a:gd name="T86" fmla="*/ 73 w 88"/>
                <a:gd name="T87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" h="87">
                  <a:moveTo>
                    <a:pt x="73" y="73"/>
                  </a:moveTo>
                  <a:lnTo>
                    <a:pt x="73" y="73"/>
                  </a:lnTo>
                  <a:lnTo>
                    <a:pt x="70" y="85"/>
                  </a:lnTo>
                  <a:lnTo>
                    <a:pt x="56" y="85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53" y="78"/>
                  </a:lnTo>
                  <a:lnTo>
                    <a:pt x="47" y="82"/>
                  </a:lnTo>
                  <a:lnTo>
                    <a:pt x="39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2" y="87"/>
                  </a:lnTo>
                  <a:lnTo>
                    <a:pt x="18" y="86"/>
                  </a:lnTo>
                  <a:lnTo>
                    <a:pt x="13" y="84"/>
                  </a:lnTo>
                  <a:lnTo>
                    <a:pt x="8" y="81"/>
                  </a:lnTo>
                  <a:lnTo>
                    <a:pt x="5" y="76"/>
                  </a:lnTo>
                  <a:lnTo>
                    <a:pt x="2" y="73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2"/>
                  </a:lnTo>
                  <a:lnTo>
                    <a:pt x="2" y="45"/>
                  </a:lnTo>
                  <a:lnTo>
                    <a:pt x="12" y="0"/>
                  </a:lnTo>
                  <a:lnTo>
                    <a:pt x="27" y="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5" y="73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9" y="74"/>
                  </a:lnTo>
                  <a:lnTo>
                    <a:pt x="45" y="72"/>
                  </a:lnTo>
                  <a:lnTo>
                    <a:pt x="50" y="67"/>
                  </a:lnTo>
                  <a:lnTo>
                    <a:pt x="53" y="63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3" y="43"/>
                  </a:lnTo>
                  <a:lnTo>
                    <a:pt x="73" y="0"/>
                  </a:lnTo>
                  <a:lnTo>
                    <a:pt x="88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49CF64DB-2782-42C8-AA3D-91A39A592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6" y="4145"/>
              <a:ext cx="21" cy="29"/>
            </a:xfrm>
            <a:custGeom>
              <a:avLst/>
              <a:gdLst>
                <a:gd name="T0" fmla="*/ 14 w 65"/>
                <a:gd name="T1" fmla="*/ 16 h 88"/>
                <a:gd name="T2" fmla="*/ 14 w 65"/>
                <a:gd name="T3" fmla="*/ 16 h 88"/>
                <a:gd name="T4" fmla="*/ 16 w 65"/>
                <a:gd name="T5" fmla="*/ 3 h 88"/>
                <a:gd name="T6" fmla="*/ 31 w 65"/>
                <a:gd name="T7" fmla="*/ 3 h 88"/>
                <a:gd name="T8" fmla="*/ 28 w 65"/>
                <a:gd name="T9" fmla="*/ 16 h 88"/>
                <a:gd name="T10" fmla="*/ 28 w 65"/>
                <a:gd name="T11" fmla="*/ 16 h 88"/>
                <a:gd name="T12" fmla="*/ 28 w 65"/>
                <a:gd name="T13" fmla="*/ 16 h 88"/>
                <a:gd name="T14" fmla="*/ 33 w 65"/>
                <a:gd name="T15" fmla="*/ 10 h 88"/>
                <a:gd name="T16" fmla="*/ 40 w 65"/>
                <a:gd name="T17" fmla="*/ 5 h 88"/>
                <a:gd name="T18" fmla="*/ 47 w 65"/>
                <a:gd name="T19" fmla="*/ 2 h 88"/>
                <a:gd name="T20" fmla="*/ 58 w 65"/>
                <a:gd name="T21" fmla="*/ 0 h 88"/>
                <a:gd name="T22" fmla="*/ 58 w 65"/>
                <a:gd name="T23" fmla="*/ 0 h 88"/>
                <a:gd name="T24" fmla="*/ 61 w 65"/>
                <a:gd name="T25" fmla="*/ 0 h 88"/>
                <a:gd name="T26" fmla="*/ 65 w 65"/>
                <a:gd name="T27" fmla="*/ 2 h 88"/>
                <a:gd name="T28" fmla="*/ 62 w 65"/>
                <a:gd name="T29" fmla="*/ 16 h 88"/>
                <a:gd name="T30" fmla="*/ 62 w 65"/>
                <a:gd name="T31" fmla="*/ 16 h 88"/>
                <a:gd name="T32" fmla="*/ 55 w 65"/>
                <a:gd name="T33" fmla="*/ 15 h 88"/>
                <a:gd name="T34" fmla="*/ 55 w 65"/>
                <a:gd name="T35" fmla="*/ 15 h 88"/>
                <a:gd name="T36" fmla="*/ 49 w 65"/>
                <a:gd name="T37" fmla="*/ 15 h 88"/>
                <a:gd name="T38" fmla="*/ 43 w 65"/>
                <a:gd name="T39" fmla="*/ 17 h 88"/>
                <a:gd name="T40" fmla="*/ 37 w 65"/>
                <a:gd name="T41" fmla="*/ 22 h 88"/>
                <a:gd name="T42" fmla="*/ 33 w 65"/>
                <a:gd name="T43" fmla="*/ 27 h 88"/>
                <a:gd name="T44" fmla="*/ 30 w 65"/>
                <a:gd name="T45" fmla="*/ 31 h 88"/>
                <a:gd name="T46" fmla="*/ 27 w 65"/>
                <a:gd name="T47" fmla="*/ 36 h 88"/>
                <a:gd name="T48" fmla="*/ 24 w 65"/>
                <a:gd name="T49" fmla="*/ 46 h 88"/>
                <a:gd name="T50" fmla="*/ 15 w 65"/>
                <a:gd name="T51" fmla="*/ 88 h 88"/>
                <a:gd name="T52" fmla="*/ 0 w 65"/>
                <a:gd name="T53" fmla="*/ 88 h 88"/>
                <a:gd name="T54" fmla="*/ 14 w 65"/>
                <a:gd name="T55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8">
                  <a:moveTo>
                    <a:pt x="14" y="16"/>
                  </a:moveTo>
                  <a:lnTo>
                    <a:pt x="14" y="16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3" y="10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49" y="15"/>
                  </a:lnTo>
                  <a:lnTo>
                    <a:pt x="43" y="17"/>
                  </a:lnTo>
                  <a:lnTo>
                    <a:pt x="37" y="22"/>
                  </a:lnTo>
                  <a:lnTo>
                    <a:pt x="33" y="27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6"/>
                  </a:lnTo>
                  <a:lnTo>
                    <a:pt x="15" y="88"/>
                  </a:lnTo>
                  <a:lnTo>
                    <a:pt x="0" y="88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8A1776AB-2766-4C70-BBA6-372814500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3" y="4145"/>
              <a:ext cx="23" cy="30"/>
            </a:xfrm>
            <a:custGeom>
              <a:avLst/>
              <a:gdLst>
                <a:gd name="T0" fmla="*/ 64 w 69"/>
                <a:gd name="T1" fmla="*/ 17 h 90"/>
                <a:gd name="T2" fmla="*/ 64 w 69"/>
                <a:gd name="T3" fmla="*/ 17 h 90"/>
                <a:gd name="T4" fmla="*/ 57 w 69"/>
                <a:gd name="T5" fmla="*/ 15 h 90"/>
                <a:gd name="T6" fmla="*/ 50 w 69"/>
                <a:gd name="T7" fmla="*/ 14 h 90"/>
                <a:gd name="T8" fmla="*/ 50 w 69"/>
                <a:gd name="T9" fmla="*/ 14 h 90"/>
                <a:gd name="T10" fmla="*/ 43 w 69"/>
                <a:gd name="T11" fmla="*/ 14 h 90"/>
                <a:gd name="T12" fmla="*/ 36 w 69"/>
                <a:gd name="T13" fmla="*/ 16 h 90"/>
                <a:gd name="T14" fmla="*/ 30 w 69"/>
                <a:gd name="T15" fmla="*/ 20 h 90"/>
                <a:gd name="T16" fmla="*/ 25 w 69"/>
                <a:gd name="T17" fmla="*/ 24 h 90"/>
                <a:gd name="T18" fmla="*/ 21 w 69"/>
                <a:gd name="T19" fmla="*/ 30 h 90"/>
                <a:gd name="T20" fmla="*/ 19 w 69"/>
                <a:gd name="T21" fmla="*/ 37 h 90"/>
                <a:gd name="T22" fmla="*/ 18 w 69"/>
                <a:gd name="T23" fmla="*/ 45 h 90"/>
                <a:gd name="T24" fmla="*/ 17 w 69"/>
                <a:gd name="T25" fmla="*/ 52 h 90"/>
                <a:gd name="T26" fmla="*/ 17 w 69"/>
                <a:gd name="T27" fmla="*/ 52 h 90"/>
                <a:gd name="T28" fmla="*/ 17 w 69"/>
                <a:gd name="T29" fmla="*/ 58 h 90"/>
                <a:gd name="T30" fmla="*/ 18 w 69"/>
                <a:gd name="T31" fmla="*/ 63 h 90"/>
                <a:gd name="T32" fmla="*/ 20 w 69"/>
                <a:gd name="T33" fmla="*/ 67 h 90"/>
                <a:gd name="T34" fmla="*/ 23 w 69"/>
                <a:gd name="T35" fmla="*/ 71 h 90"/>
                <a:gd name="T36" fmla="*/ 26 w 69"/>
                <a:gd name="T37" fmla="*/ 73 h 90"/>
                <a:gd name="T38" fmla="*/ 30 w 69"/>
                <a:gd name="T39" fmla="*/ 76 h 90"/>
                <a:gd name="T40" fmla="*/ 35 w 69"/>
                <a:gd name="T41" fmla="*/ 77 h 90"/>
                <a:gd name="T42" fmla="*/ 40 w 69"/>
                <a:gd name="T43" fmla="*/ 77 h 90"/>
                <a:gd name="T44" fmla="*/ 40 w 69"/>
                <a:gd name="T45" fmla="*/ 77 h 90"/>
                <a:gd name="T46" fmla="*/ 49 w 69"/>
                <a:gd name="T47" fmla="*/ 77 h 90"/>
                <a:gd name="T48" fmla="*/ 57 w 69"/>
                <a:gd name="T49" fmla="*/ 73 h 90"/>
                <a:gd name="T50" fmla="*/ 55 w 69"/>
                <a:gd name="T51" fmla="*/ 88 h 90"/>
                <a:gd name="T52" fmla="*/ 55 w 69"/>
                <a:gd name="T53" fmla="*/ 88 h 90"/>
                <a:gd name="T54" fmla="*/ 46 w 69"/>
                <a:gd name="T55" fmla="*/ 90 h 90"/>
                <a:gd name="T56" fmla="*/ 38 w 69"/>
                <a:gd name="T57" fmla="*/ 90 h 90"/>
                <a:gd name="T58" fmla="*/ 38 w 69"/>
                <a:gd name="T59" fmla="*/ 90 h 90"/>
                <a:gd name="T60" fmla="*/ 30 w 69"/>
                <a:gd name="T61" fmla="*/ 90 h 90"/>
                <a:gd name="T62" fmla="*/ 23 w 69"/>
                <a:gd name="T63" fmla="*/ 88 h 90"/>
                <a:gd name="T64" fmla="*/ 15 w 69"/>
                <a:gd name="T65" fmla="*/ 85 h 90"/>
                <a:gd name="T66" fmla="*/ 11 w 69"/>
                <a:gd name="T67" fmla="*/ 82 h 90"/>
                <a:gd name="T68" fmla="*/ 6 w 69"/>
                <a:gd name="T69" fmla="*/ 76 h 90"/>
                <a:gd name="T70" fmla="*/ 2 w 69"/>
                <a:gd name="T71" fmla="*/ 70 h 90"/>
                <a:gd name="T72" fmla="*/ 1 w 69"/>
                <a:gd name="T73" fmla="*/ 63 h 90"/>
                <a:gd name="T74" fmla="*/ 0 w 69"/>
                <a:gd name="T75" fmla="*/ 54 h 90"/>
                <a:gd name="T76" fmla="*/ 0 w 69"/>
                <a:gd name="T77" fmla="*/ 54 h 90"/>
                <a:gd name="T78" fmla="*/ 1 w 69"/>
                <a:gd name="T79" fmla="*/ 43 h 90"/>
                <a:gd name="T80" fmla="*/ 4 w 69"/>
                <a:gd name="T81" fmla="*/ 34 h 90"/>
                <a:gd name="T82" fmla="*/ 7 w 69"/>
                <a:gd name="T83" fmla="*/ 24 h 90"/>
                <a:gd name="T84" fmla="*/ 12 w 69"/>
                <a:gd name="T85" fmla="*/ 17 h 90"/>
                <a:gd name="T86" fmla="*/ 19 w 69"/>
                <a:gd name="T87" fmla="*/ 10 h 90"/>
                <a:gd name="T88" fmla="*/ 27 w 69"/>
                <a:gd name="T89" fmla="*/ 5 h 90"/>
                <a:gd name="T90" fmla="*/ 36 w 69"/>
                <a:gd name="T91" fmla="*/ 2 h 90"/>
                <a:gd name="T92" fmla="*/ 46 w 69"/>
                <a:gd name="T93" fmla="*/ 0 h 90"/>
                <a:gd name="T94" fmla="*/ 46 w 69"/>
                <a:gd name="T95" fmla="*/ 0 h 90"/>
                <a:gd name="T96" fmla="*/ 58 w 69"/>
                <a:gd name="T97" fmla="*/ 2 h 90"/>
                <a:gd name="T98" fmla="*/ 69 w 69"/>
                <a:gd name="T99" fmla="*/ 4 h 90"/>
                <a:gd name="T100" fmla="*/ 64 w 69"/>
                <a:gd name="T101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" h="90">
                  <a:moveTo>
                    <a:pt x="64" y="17"/>
                  </a:moveTo>
                  <a:lnTo>
                    <a:pt x="64" y="17"/>
                  </a:lnTo>
                  <a:lnTo>
                    <a:pt x="57" y="15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3" y="14"/>
                  </a:lnTo>
                  <a:lnTo>
                    <a:pt x="36" y="16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1" y="30"/>
                  </a:lnTo>
                  <a:lnTo>
                    <a:pt x="19" y="37"/>
                  </a:lnTo>
                  <a:lnTo>
                    <a:pt x="18" y="45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8"/>
                  </a:lnTo>
                  <a:lnTo>
                    <a:pt x="18" y="63"/>
                  </a:lnTo>
                  <a:lnTo>
                    <a:pt x="20" y="67"/>
                  </a:lnTo>
                  <a:lnTo>
                    <a:pt x="23" y="71"/>
                  </a:lnTo>
                  <a:lnTo>
                    <a:pt x="26" y="73"/>
                  </a:lnTo>
                  <a:lnTo>
                    <a:pt x="30" y="76"/>
                  </a:lnTo>
                  <a:lnTo>
                    <a:pt x="35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9" y="77"/>
                  </a:lnTo>
                  <a:lnTo>
                    <a:pt x="57" y="73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46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0" y="90"/>
                  </a:lnTo>
                  <a:lnTo>
                    <a:pt x="23" y="88"/>
                  </a:lnTo>
                  <a:lnTo>
                    <a:pt x="15" y="85"/>
                  </a:lnTo>
                  <a:lnTo>
                    <a:pt x="11" y="82"/>
                  </a:lnTo>
                  <a:lnTo>
                    <a:pt x="6" y="76"/>
                  </a:lnTo>
                  <a:lnTo>
                    <a:pt x="2" y="70"/>
                  </a:lnTo>
                  <a:lnTo>
                    <a:pt x="1" y="63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3"/>
                  </a:lnTo>
                  <a:lnTo>
                    <a:pt x="4" y="34"/>
                  </a:lnTo>
                  <a:lnTo>
                    <a:pt x="7" y="24"/>
                  </a:lnTo>
                  <a:lnTo>
                    <a:pt x="12" y="17"/>
                  </a:lnTo>
                  <a:lnTo>
                    <a:pt x="19" y="10"/>
                  </a:lnTo>
                  <a:lnTo>
                    <a:pt x="27" y="5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8" y="2"/>
                  </a:lnTo>
                  <a:lnTo>
                    <a:pt x="69" y="4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1A30FB79-2D2F-4CD0-9293-425368C702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28" y="4145"/>
              <a:ext cx="29" cy="30"/>
            </a:xfrm>
            <a:custGeom>
              <a:avLst/>
              <a:gdLst>
                <a:gd name="T0" fmla="*/ 49 w 87"/>
                <a:gd name="T1" fmla="*/ 0 h 90"/>
                <a:gd name="T2" fmla="*/ 65 w 87"/>
                <a:gd name="T3" fmla="*/ 3 h 90"/>
                <a:gd name="T4" fmla="*/ 77 w 87"/>
                <a:gd name="T5" fmla="*/ 10 h 90"/>
                <a:gd name="T6" fmla="*/ 84 w 87"/>
                <a:gd name="T7" fmla="*/ 22 h 90"/>
                <a:gd name="T8" fmla="*/ 87 w 87"/>
                <a:gd name="T9" fmla="*/ 37 h 90"/>
                <a:gd name="T10" fmla="*/ 87 w 87"/>
                <a:gd name="T11" fmla="*/ 48 h 90"/>
                <a:gd name="T12" fmla="*/ 80 w 87"/>
                <a:gd name="T13" fmla="*/ 67 h 90"/>
                <a:gd name="T14" fmla="*/ 68 w 87"/>
                <a:gd name="T15" fmla="*/ 82 h 90"/>
                <a:gd name="T16" fmla="*/ 50 w 87"/>
                <a:gd name="T17" fmla="*/ 89 h 90"/>
                <a:gd name="T18" fmla="*/ 39 w 87"/>
                <a:gd name="T19" fmla="*/ 90 h 90"/>
                <a:gd name="T20" fmla="*/ 24 w 87"/>
                <a:gd name="T21" fmla="*/ 88 h 90"/>
                <a:gd name="T22" fmla="*/ 11 w 87"/>
                <a:gd name="T23" fmla="*/ 81 h 90"/>
                <a:gd name="T24" fmla="*/ 3 w 87"/>
                <a:gd name="T25" fmla="*/ 69 h 90"/>
                <a:gd name="T26" fmla="*/ 0 w 87"/>
                <a:gd name="T27" fmla="*/ 52 h 90"/>
                <a:gd name="T28" fmla="*/ 1 w 87"/>
                <a:gd name="T29" fmla="*/ 42 h 90"/>
                <a:gd name="T30" fmla="*/ 7 w 87"/>
                <a:gd name="T31" fmla="*/ 23 h 90"/>
                <a:gd name="T32" fmla="*/ 20 w 87"/>
                <a:gd name="T33" fmla="*/ 9 h 90"/>
                <a:gd name="T34" fmla="*/ 38 w 87"/>
                <a:gd name="T35" fmla="*/ 2 h 90"/>
                <a:gd name="T36" fmla="*/ 49 w 87"/>
                <a:gd name="T37" fmla="*/ 0 h 90"/>
                <a:gd name="T38" fmla="*/ 39 w 87"/>
                <a:gd name="T39" fmla="*/ 77 h 90"/>
                <a:gd name="T40" fmla="*/ 51 w 87"/>
                <a:gd name="T41" fmla="*/ 75 h 90"/>
                <a:gd name="T42" fmla="*/ 62 w 87"/>
                <a:gd name="T43" fmla="*/ 65 h 90"/>
                <a:gd name="T44" fmla="*/ 68 w 87"/>
                <a:gd name="T45" fmla="*/ 52 h 90"/>
                <a:gd name="T46" fmla="*/ 70 w 87"/>
                <a:gd name="T47" fmla="*/ 37 h 90"/>
                <a:gd name="T48" fmla="*/ 70 w 87"/>
                <a:gd name="T49" fmla="*/ 33 h 90"/>
                <a:gd name="T50" fmla="*/ 68 w 87"/>
                <a:gd name="T51" fmla="*/ 24 h 90"/>
                <a:gd name="T52" fmla="*/ 62 w 87"/>
                <a:gd name="T53" fmla="*/ 17 h 90"/>
                <a:gd name="T54" fmla="*/ 53 w 87"/>
                <a:gd name="T55" fmla="*/ 14 h 90"/>
                <a:gd name="T56" fmla="*/ 49 w 87"/>
                <a:gd name="T57" fmla="*/ 14 h 90"/>
                <a:gd name="T58" fmla="*/ 34 w 87"/>
                <a:gd name="T59" fmla="*/ 17 h 90"/>
                <a:gd name="T60" fmla="*/ 25 w 87"/>
                <a:gd name="T61" fmla="*/ 27 h 90"/>
                <a:gd name="T62" fmla="*/ 19 w 87"/>
                <a:gd name="T63" fmla="*/ 40 h 90"/>
                <a:gd name="T64" fmla="*/ 18 w 87"/>
                <a:gd name="T65" fmla="*/ 53 h 90"/>
                <a:gd name="T66" fmla="*/ 18 w 87"/>
                <a:gd name="T67" fmla="*/ 58 h 90"/>
                <a:gd name="T68" fmla="*/ 20 w 87"/>
                <a:gd name="T69" fmla="*/ 67 h 90"/>
                <a:gd name="T70" fmla="*/ 26 w 87"/>
                <a:gd name="T71" fmla="*/ 73 h 90"/>
                <a:gd name="T72" fmla="*/ 34 w 87"/>
                <a:gd name="T73" fmla="*/ 77 h 90"/>
                <a:gd name="T74" fmla="*/ 39 w 87"/>
                <a:gd name="T75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0">
                  <a:moveTo>
                    <a:pt x="49" y="0"/>
                  </a:moveTo>
                  <a:lnTo>
                    <a:pt x="49" y="0"/>
                  </a:lnTo>
                  <a:lnTo>
                    <a:pt x="57" y="2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7" y="10"/>
                  </a:lnTo>
                  <a:lnTo>
                    <a:pt x="81" y="16"/>
                  </a:lnTo>
                  <a:lnTo>
                    <a:pt x="84" y="22"/>
                  </a:lnTo>
                  <a:lnTo>
                    <a:pt x="87" y="29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7" y="48"/>
                  </a:lnTo>
                  <a:lnTo>
                    <a:pt x="84" y="59"/>
                  </a:lnTo>
                  <a:lnTo>
                    <a:pt x="80" y="67"/>
                  </a:lnTo>
                  <a:lnTo>
                    <a:pt x="75" y="75"/>
                  </a:lnTo>
                  <a:lnTo>
                    <a:pt x="68" y="82"/>
                  </a:lnTo>
                  <a:lnTo>
                    <a:pt x="59" y="87"/>
                  </a:lnTo>
                  <a:lnTo>
                    <a:pt x="50" y="89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1" y="90"/>
                  </a:lnTo>
                  <a:lnTo>
                    <a:pt x="24" y="88"/>
                  </a:lnTo>
                  <a:lnTo>
                    <a:pt x="17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1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3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39" y="77"/>
                  </a:moveTo>
                  <a:lnTo>
                    <a:pt x="39" y="77"/>
                  </a:lnTo>
                  <a:lnTo>
                    <a:pt x="45" y="77"/>
                  </a:lnTo>
                  <a:lnTo>
                    <a:pt x="51" y="75"/>
                  </a:lnTo>
                  <a:lnTo>
                    <a:pt x="57" y="70"/>
                  </a:lnTo>
                  <a:lnTo>
                    <a:pt x="62" y="65"/>
                  </a:lnTo>
                  <a:lnTo>
                    <a:pt x="65" y="59"/>
                  </a:lnTo>
                  <a:lnTo>
                    <a:pt x="68" y="52"/>
                  </a:lnTo>
                  <a:lnTo>
                    <a:pt x="70" y="45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3"/>
                  </a:lnTo>
                  <a:lnTo>
                    <a:pt x="69" y="29"/>
                  </a:lnTo>
                  <a:lnTo>
                    <a:pt x="68" y="24"/>
                  </a:lnTo>
                  <a:lnTo>
                    <a:pt x="64" y="21"/>
                  </a:lnTo>
                  <a:lnTo>
                    <a:pt x="62" y="17"/>
                  </a:lnTo>
                  <a:lnTo>
                    <a:pt x="58" y="15"/>
                  </a:lnTo>
                  <a:lnTo>
                    <a:pt x="53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2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5" y="27"/>
                  </a:lnTo>
                  <a:lnTo>
                    <a:pt x="21" y="33"/>
                  </a:lnTo>
                  <a:lnTo>
                    <a:pt x="19" y="40"/>
                  </a:lnTo>
                  <a:lnTo>
                    <a:pt x="18" y="47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8"/>
                  </a:lnTo>
                  <a:lnTo>
                    <a:pt x="19" y="63"/>
                  </a:lnTo>
                  <a:lnTo>
                    <a:pt x="20" y="67"/>
                  </a:lnTo>
                  <a:lnTo>
                    <a:pt x="22" y="71"/>
                  </a:lnTo>
                  <a:lnTo>
                    <a:pt x="26" y="73"/>
                  </a:lnTo>
                  <a:lnTo>
                    <a:pt x="30" y="76"/>
                  </a:lnTo>
                  <a:lnTo>
                    <a:pt x="34" y="77"/>
                  </a:lnTo>
                  <a:lnTo>
                    <a:pt x="39" y="77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7E3F23BF-48D0-4B81-8BEF-00E147D61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2" y="4145"/>
              <a:ext cx="45" cy="29"/>
            </a:xfrm>
            <a:custGeom>
              <a:avLst/>
              <a:gdLst>
                <a:gd name="T0" fmla="*/ 16 w 135"/>
                <a:gd name="T1" fmla="*/ 12 h 88"/>
                <a:gd name="T2" fmla="*/ 32 w 135"/>
                <a:gd name="T3" fmla="*/ 3 h 88"/>
                <a:gd name="T4" fmla="*/ 30 w 135"/>
                <a:gd name="T5" fmla="*/ 15 h 88"/>
                <a:gd name="T6" fmla="*/ 36 w 135"/>
                <a:gd name="T7" fmla="*/ 9 h 88"/>
                <a:gd name="T8" fmla="*/ 49 w 135"/>
                <a:gd name="T9" fmla="*/ 2 h 88"/>
                <a:gd name="T10" fmla="*/ 57 w 135"/>
                <a:gd name="T11" fmla="*/ 0 h 88"/>
                <a:gd name="T12" fmla="*/ 72 w 135"/>
                <a:gd name="T13" fmla="*/ 4 h 88"/>
                <a:gd name="T14" fmla="*/ 79 w 135"/>
                <a:gd name="T15" fmla="*/ 12 h 88"/>
                <a:gd name="T16" fmla="*/ 80 w 135"/>
                <a:gd name="T17" fmla="*/ 16 h 88"/>
                <a:gd name="T18" fmla="*/ 93 w 135"/>
                <a:gd name="T19" fmla="*/ 4 h 88"/>
                <a:gd name="T20" fmla="*/ 111 w 135"/>
                <a:gd name="T21" fmla="*/ 0 h 88"/>
                <a:gd name="T22" fmla="*/ 116 w 135"/>
                <a:gd name="T23" fmla="*/ 0 h 88"/>
                <a:gd name="T24" fmla="*/ 124 w 135"/>
                <a:gd name="T25" fmla="*/ 4 h 88"/>
                <a:gd name="T26" fmla="*/ 130 w 135"/>
                <a:gd name="T27" fmla="*/ 10 h 88"/>
                <a:gd name="T28" fmla="*/ 134 w 135"/>
                <a:gd name="T29" fmla="*/ 18 h 88"/>
                <a:gd name="T30" fmla="*/ 135 w 135"/>
                <a:gd name="T31" fmla="*/ 23 h 88"/>
                <a:gd name="T32" fmla="*/ 131 w 135"/>
                <a:gd name="T33" fmla="*/ 41 h 88"/>
                <a:gd name="T34" fmla="*/ 106 w 135"/>
                <a:gd name="T35" fmla="*/ 88 h 88"/>
                <a:gd name="T36" fmla="*/ 118 w 135"/>
                <a:gd name="T37" fmla="*/ 34 h 88"/>
                <a:gd name="T38" fmla="*/ 118 w 135"/>
                <a:gd name="T39" fmla="*/ 25 h 88"/>
                <a:gd name="T40" fmla="*/ 116 w 135"/>
                <a:gd name="T41" fmla="*/ 17 h 88"/>
                <a:gd name="T42" fmla="*/ 106 w 135"/>
                <a:gd name="T43" fmla="*/ 14 h 88"/>
                <a:gd name="T44" fmla="*/ 100 w 135"/>
                <a:gd name="T45" fmla="*/ 14 h 88"/>
                <a:gd name="T46" fmla="*/ 91 w 135"/>
                <a:gd name="T47" fmla="*/ 20 h 88"/>
                <a:gd name="T48" fmla="*/ 84 w 135"/>
                <a:gd name="T49" fmla="*/ 29 h 88"/>
                <a:gd name="T50" fmla="*/ 79 w 135"/>
                <a:gd name="T51" fmla="*/ 45 h 88"/>
                <a:gd name="T52" fmla="*/ 53 w 135"/>
                <a:gd name="T53" fmla="*/ 88 h 88"/>
                <a:gd name="T54" fmla="*/ 64 w 135"/>
                <a:gd name="T55" fmla="*/ 34 h 88"/>
                <a:gd name="T56" fmla="*/ 66 w 135"/>
                <a:gd name="T57" fmla="*/ 25 h 88"/>
                <a:gd name="T58" fmla="*/ 62 w 135"/>
                <a:gd name="T59" fmla="*/ 17 h 88"/>
                <a:gd name="T60" fmla="*/ 53 w 135"/>
                <a:gd name="T61" fmla="*/ 14 h 88"/>
                <a:gd name="T62" fmla="*/ 47 w 135"/>
                <a:gd name="T63" fmla="*/ 14 h 88"/>
                <a:gd name="T64" fmla="*/ 38 w 135"/>
                <a:gd name="T65" fmla="*/ 20 h 88"/>
                <a:gd name="T66" fmla="*/ 31 w 135"/>
                <a:gd name="T67" fmla="*/ 29 h 88"/>
                <a:gd name="T68" fmla="*/ 25 w 135"/>
                <a:gd name="T69" fmla="*/ 45 h 88"/>
                <a:gd name="T70" fmla="*/ 0 w 135"/>
                <a:gd name="T7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88">
                  <a:moveTo>
                    <a:pt x="16" y="12"/>
                  </a:moveTo>
                  <a:lnTo>
                    <a:pt x="16" y="12"/>
                  </a:lnTo>
                  <a:lnTo>
                    <a:pt x="17" y="3"/>
                  </a:lnTo>
                  <a:lnTo>
                    <a:pt x="32" y="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2" y="4"/>
                  </a:lnTo>
                  <a:lnTo>
                    <a:pt x="76" y="9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7" y="9"/>
                  </a:lnTo>
                  <a:lnTo>
                    <a:pt x="93" y="4"/>
                  </a:lnTo>
                  <a:lnTo>
                    <a:pt x="10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4"/>
                  </a:lnTo>
                  <a:lnTo>
                    <a:pt x="128" y="6"/>
                  </a:lnTo>
                  <a:lnTo>
                    <a:pt x="130" y="10"/>
                  </a:lnTo>
                  <a:lnTo>
                    <a:pt x="132" y="14"/>
                  </a:lnTo>
                  <a:lnTo>
                    <a:pt x="134" y="18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4" y="31"/>
                  </a:lnTo>
                  <a:lnTo>
                    <a:pt x="131" y="41"/>
                  </a:lnTo>
                  <a:lnTo>
                    <a:pt x="122" y="88"/>
                  </a:lnTo>
                  <a:lnTo>
                    <a:pt x="106" y="88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25"/>
                  </a:lnTo>
                  <a:lnTo>
                    <a:pt x="118" y="25"/>
                  </a:lnTo>
                  <a:lnTo>
                    <a:pt x="118" y="21"/>
                  </a:lnTo>
                  <a:lnTo>
                    <a:pt x="116" y="17"/>
                  </a:lnTo>
                  <a:lnTo>
                    <a:pt x="111" y="15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0" y="14"/>
                  </a:lnTo>
                  <a:lnTo>
                    <a:pt x="95" y="16"/>
                  </a:lnTo>
                  <a:lnTo>
                    <a:pt x="91" y="20"/>
                  </a:lnTo>
                  <a:lnTo>
                    <a:pt x="87" y="24"/>
                  </a:lnTo>
                  <a:lnTo>
                    <a:pt x="84" y="29"/>
                  </a:lnTo>
                  <a:lnTo>
                    <a:pt x="81" y="35"/>
                  </a:lnTo>
                  <a:lnTo>
                    <a:pt x="79" y="45"/>
                  </a:lnTo>
                  <a:lnTo>
                    <a:pt x="69" y="88"/>
                  </a:lnTo>
                  <a:lnTo>
                    <a:pt x="53" y="88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2" y="17"/>
                  </a:lnTo>
                  <a:lnTo>
                    <a:pt x="59" y="15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7" y="14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3" y="24"/>
                  </a:lnTo>
                  <a:lnTo>
                    <a:pt x="31" y="29"/>
                  </a:lnTo>
                  <a:lnTo>
                    <a:pt x="29" y="35"/>
                  </a:lnTo>
                  <a:lnTo>
                    <a:pt x="25" y="45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03673C6E-6C9B-4340-B3C9-18DD64DB05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1" y="4145"/>
              <a:ext cx="45" cy="29"/>
            </a:xfrm>
            <a:custGeom>
              <a:avLst/>
              <a:gdLst>
                <a:gd name="T0" fmla="*/ 16 w 135"/>
                <a:gd name="T1" fmla="*/ 12 h 88"/>
                <a:gd name="T2" fmla="*/ 32 w 135"/>
                <a:gd name="T3" fmla="*/ 3 h 88"/>
                <a:gd name="T4" fmla="*/ 30 w 135"/>
                <a:gd name="T5" fmla="*/ 15 h 88"/>
                <a:gd name="T6" fmla="*/ 36 w 135"/>
                <a:gd name="T7" fmla="*/ 9 h 88"/>
                <a:gd name="T8" fmla="*/ 49 w 135"/>
                <a:gd name="T9" fmla="*/ 2 h 88"/>
                <a:gd name="T10" fmla="*/ 57 w 135"/>
                <a:gd name="T11" fmla="*/ 0 h 88"/>
                <a:gd name="T12" fmla="*/ 72 w 135"/>
                <a:gd name="T13" fmla="*/ 4 h 88"/>
                <a:gd name="T14" fmla="*/ 79 w 135"/>
                <a:gd name="T15" fmla="*/ 12 h 88"/>
                <a:gd name="T16" fmla="*/ 80 w 135"/>
                <a:gd name="T17" fmla="*/ 16 h 88"/>
                <a:gd name="T18" fmla="*/ 93 w 135"/>
                <a:gd name="T19" fmla="*/ 4 h 88"/>
                <a:gd name="T20" fmla="*/ 111 w 135"/>
                <a:gd name="T21" fmla="*/ 0 h 88"/>
                <a:gd name="T22" fmla="*/ 116 w 135"/>
                <a:gd name="T23" fmla="*/ 0 h 88"/>
                <a:gd name="T24" fmla="*/ 124 w 135"/>
                <a:gd name="T25" fmla="*/ 4 h 88"/>
                <a:gd name="T26" fmla="*/ 130 w 135"/>
                <a:gd name="T27" fmla="*/ 10 h 88"/>
                <a:gd name="T28" fmla="*/ 134 w 135"/>
                <a:gd name="T29" fmla="*/ 18 h 88"/>
                <a:gd name="T30" fmla="*/ 135 w 135"/>
                <a:gd name="T31" fmla="*/ 23 h 88"/>
                <a:gd name="T32" fmla="*/ 132 w 135"/>
                <a:gd name="T33" fmla="*/ 41 h 88"/>
                <a:gd name="T34" fmla="*/ 106 w 135"/>
                <a:gd name="T35" fmla="*/ 88 h 88"/>
                <a:gd name="T36" fmla="*/ 118 w 135"/>
                <a:gd name="T37" fmla="*/ 34 h 88"/>
                <a:gd name="T38" fmla="*/ 118 w 135"/>
                <a:gd name="T39" fmla="*/ 25 h 88"/>
                <a:gd name="T40" fmla="*/ 116 w 135"/>
                <a:gd name="T41" fmla="*/ 17 h 88"/>
                <a:gd name="T42" fmla="*/ 106 w 135"/>
                <a:gd name="T43" fmla="*/ 14 h 88"/>
                <a:gd name="T44" fmla="*/ 100 w 135"/>
                <a:gd name="T45" fmla="*/ 14 h 88"/>
                <a:gd name="T46" fmla="*/ 91 w 135"/>
                <a:gd name="T47" fmla="*/ 20 h 88"/>
                <a:gd name="T48" fmla="*/ 85 w 135"/>
                <a:gd name="T49" fmla="*/ 29 h 88"/>
                <a:gd name="T50" fmla="*/ 79 w 135"/>
                <a:gd name="T51" fmla="*/ 45 h 88"/>
                <a:gd name="T52" fmla="*/ 53 w 135"/>
                <a:gd name="T53" fmla="*/ 88 h 88"/>
                <a:gd name="T54" fmla="*/ 64 w 135"/>
                <a:gd name="T55" fmla="*/ 34 h 88"/>
                <a:gd name="T56" fmla="*/ 66 w 135"/>
                <a:gd name="T57" fmla="*/ 25 h 88"/>
                <a:gd name="T58" fmla="*/ 62 w 135"/>
                <a:gd name="T59" fmla="*/ 17 h 88"/>
                <a:gd name="T60" fmla="*/ 53 w 135"/>
                <a:gd name="T61" fmla="*/ 14 h 88"/>
                <a:gd name="T62" fmla="*/ 48 w 135"/>
                <a:gd name="T63" fmla="*/ 14 h 88"/>
                <a:gd name="T64" fmla="*/ 38 w 135"/>
                <a:gd name="T65" fmla="*/ 20 h 88"/>
                <a:gd name="T66" fmla="*/ 31 w 135"/>
                <a:gd name="T67" fmla="*/ 29 h 88"/>
                <a:gd name="T68" fmla="*/ 25 w 135"/>
                <a:gd name="T69" fmla="*/ 45 h 88"/>
                <a:gd name="T70" fmla="*/ 0 w 135"/>
                <a:gd name="T7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88">
                  <a:moveTo>
                    <a:pt x="16" y="12"/>
                  </a:moveTo>
                  <a:lnTo>
                    <a:pt x="16" y="12"/>
                  </a:lnTo>
                  <a:lnTo>
                    <a:pt x="17" y="3"/>
                  </a:lnTo>
                  <a:lnTo>
                    <a:pt x="32" y="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2" y="4"/>
                  </a:lnTo>
                  <a:lnTo>
                    <a:pt x="76" y="9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7" y="9"/>
                  </a:lnTo>
                  <a:lnTo>
                    <a:pt x="93" y="4"/>
                  </a:lnTo>
                  <a:lnTo>
                    <a:pt x="10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4"/>
                  </a:lnTo>
                  <a:lnTo>
                    <a:pt x="128" y="6"/>
                  </a:lnTo>
                  <a:lnTo>
                    <a:pt x="130" y="10"/>
                  </a:lnTo>
                  <a:lnTo>
                    <a:pt x="132" y="14"/>
                  </a:lnTo>
                  <a:lnTo>
                    <a:pt x="134" y="18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4" y="31"/>
                  </a:lnTo>
                  <a:lnTo>
                    <a:pt x="132" y="41"/>
                  </a:lnTo>
                  <a:lnTo>
                    <a:pt x="122" y="88"/>
                  </a:lnTo>
                  <a:lnTo>
                    <a:pt x="106" y="88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25"/>
                  </a:lnTo>
                  <a:lnTo>
                    <a:pt x="118" y="25"/>
                  </a:lnTo>
                  <a:lnTo>
                    <a:pt x="118" y="21"/>
                  </a:lnTo>
                  <a:lnTo>
                    <a:pt x="116" y="17"/>
                  </a:lnTo>
                  <a:lnTo>
                    <a:pt x="111" y="15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0" y="14"/>
                  </a:lnTo>
                  <a:lnTo>
                    <a:pt x="95" y="16"/>
                  </a:lnTo>
                  <a:lnTo>
                    <a:pt x="91" y="20"/>
                  </a:lnTo>
                  <a:lnTo>
                    <a:pt x="87" y="24"/>
                  </a:lnTo>
                  <a:lnTo>
                    <a:pt x="85" y="29"/>
                  </a:lnTo>
                  <a:lnTo>
                    <a:pt x="81" y="35"/>
                  </a:lnTo>
                  <a:lnTo>
                    <a:pt x="79" y="45"/>
                  </a:lnTo>
                  <a:lnTo>
                    <a:pt x="69" y="88"/>
                  </a:lnTo>
                  <a:lnTo>
                    <a:pt x="53" y="88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2" y="17"/>
                  </a:lnTo>
                  <a:lnTo>
                    <a:pt x="58" y="15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8" y="14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5" y="24"/>
                  </a:lnTo>
                  <a:lnTo>
                    <a:pt x="31" y="29"/>
                  </a:lnTo>
                  <a:lnTo>
                    <a:pt x="29" y="35"/>
                  </a:lnTo>
                  <a:lnTo>
                    <a:pt x="25" y="45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9852225D-8CCC-4DD0-AAF5-4775B7C15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3" y="4146"/>
              <a:ext cx="29" cy="29"/>
            </a:xfrm>
            <a:custGeom>
              <a:avLst/>
              <a:gdLst>
                <a:gd name="T0" fmla="*/ 73 w 87"/>
                <a:gd name="T1" fmla="*/ 73 h 87"/>
                <a:gd name="T2" fmla="*/ 73 w 87"/>
                <a:gd name="T3" fmla="*/ 73 h 87"/>
                <a:gd name="T4" fmla="*/ 70 w 87"/>
                <a:gd name="T5" fmla="*/ 85 h 87"/>
                <a:gd name="T6" fmla="*/ 55 w 87"/>
                <a:gd name="T7" fmla="*/ 85 h 87"/>
                <a:gd name="T8" fmla="*/ 57 w 87"/>
                <a:gd name="T9" fmla="*/ 72 h 87"/>
                <a:gd name="T10" fmla="*/ 57 w 87"/>
                <a:gd name="T11" fmla="*/ 72 h 87"/>
                <a:gd name="T12" fmla="*/ 57 w 87"/>
                <a:gd name="T13" fmla="*/ 72 h 87"/>
                <a:gd name="T14" fmla="*/ 52 w 87"/>
                <a:gd name="T15" fmla="*/ 78 h 87"/>
                <a:gd name="T16" fmla="*/ 46 w 87"/>
                <a:gd name="T17" fmla="*/ 82 h 87"/>
                <a:gd name="T18" fmla="*/ 38 w 87"/>
                <a:gd name="T19" fmla="*/ 86 h 87"/>
                <a:gd name="T20" fmla="*/ 28 w 87"/>
                <a:gd name="T21" fmla="*/ 87 h 87"/>
                <a:gd name="T22" fmla="*/ 28 w 87"/>
                <a:gd name="T23" fmla="*/ 87 h 87"/>
                <a:gd name="T24" fmla="*/ 22 w 87"/>
                <a:gd name="T25" fmla="*/ 87 h 87"/>
                <a:gd name="T26" fmla="*/ 16 w 87"/>
                <a:gd name="T27" fmla="*/ 86 h 87"/>
                <a:gd name="T28" fmla="*/ 12 w 87"/>
                <a:gd name="T29" fmla="*/ 84 h 87"/>
                <a:gd name="T30" fmla="*/ 8 w 87"/>
                <a:gd name="T31" fmla="*/ 81 h 87"/>
                <a:gd name="T32" fmla="*/ 5 w 87"/>
                <a:gd name="T33" fmla="*/ 76 h 87"/>
                <a:gd name="T34" fmla="*/ 2 w 87"/>
                <a:gd name="T35" fmla="*/ 73 h 87"/>
                <a:gd name="T36" fmla="*/ 0 w 87"/>
                <a:gd name="T37" fmla="*/ 67 h 87"/>
                <a:gd name="T38" fmla="*/ 0 w 87"/>
                <a:gd name="T39" fmla="*/ 61 h 87"/>
                <a:gd name="T40" fmla="*/ 0 w 87"/>
                <a:gd name="T41" fmla="*/ 61 h 87"/>
                <a:gd name="T42" fmla="*/ 0 w 87"/>
                <a:gd name="T43" fmla="*/ 52 h 87"/>
                <a:gd name="T44" fmla="*/ 1 w 87"/>
                <a:gd name="T45" fmla="*/ 45 h 87"/>
                <a:gd name="T46" fmla="*/ 11 w 87"/>
                <a:gd name="T47" fmla="*/ 0 h 87"/>
                <a:gd name="T48" fmla="*/ 27 w 87"/>
                <a:gd name="T49" fmla="*/ 0 h 87"/>
                <a:gd name="T50" fmla="*/ 16 w 87"/>
                <a:gd name="T51" fmla="*/ 51 h 87"/>
                <a:gd name="T52" fmla="*/ 16 w 87"/>
                <a:gd name="T53" fmla="*/ 51 h 87"/>
                <a:gd name="T54" fmla="*/ 15 w 87"/>
                <a:gd name="T55" fmla="*/ 58 h 87"/>
                <a:gd name="T56" fmla="*/ 15 w 87"/>
                <a:gd name="T57" fmla="*/ 58 h 87"/>
                <a:gd name="T58" fmla="*/ 16 w 87"/>
                <a:gd name="T59" fmla="*/ 66 h 87"/>
                <a:gd name="T60" fmla="*/ 20 w 87"/>
                <a:gd name="T61" fmla="*/ 70 h 87"/>
                <a:gd name="T62" fmla="*/ 25 w 87"/>
                <a:gd name="T63" fmla="*/ 73 h 87"/>
                <a:gd name="T64" fmla="*/ 31 w 87"/>
                <a:gd name="T65" fmla="*/ 74 h 87"/>
                <a:gd name="T66" fmla="*/ 31 w 87"/>
                <a:gd name="T67" fmla="*/ 74 h 87"/>
                <a:gd name="T68" fmla="*/ 38 w 87"/>
                <a:gd name="T69" fmla="*/ 74 h 87"/>
                <a:gd name="T70" fmla="*/ 44 w 87"/>
                <a:gd name="T71" fmla="*/ 72 h 87"/>
                <a:gd name="T72" fmla="*/ 49 w 87"/>
                <a:gd name="T73" fmla="*/ 67 h 87"/>
                <a:gd name="T74" fmla="*/ 53 w 87"/>
                <a:gd name="T75" fmla="*/ 63 h 87"/>
                <a:gd name="T76" fmla="*/ 57 w 87"/>
                <a:gd name="T77" fmla="*/ 57 h 87"/>
                <a:gd name="T78" fmla="*/ 59 w 87"/>
                <a:gd name="T79" fmla="*/ 52 h 87"/>
                <a:gd name="T80" fmla="*/ 62 w 87"/>
                <a:gd name="T81" fmla="*/ 43 h 87"/>
                <a:gd name="T82" fmla="*/ 71 w 87"/>
                <a:gd name="T83" fmla="*/ 0 h 87"/>
                <a:gd name="T84" fmla="*/ 87 w 87"/>
                <a:gd name="T85" fmla="*/ 0 h 87"/>
                <a:gd name="T86" fmla="*/ 73 w 87"/>
                <a:gd name="T87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87">
                  <a:moveTo>
                    <a:pt x="73" y="73"/>
                  </a:moveTo>
                  <a:lnTo>
                    <a:pt x="73" y="73"/>
                  </a:lnTo>
                  <a:lnTo>
                    <a:pt x="70" y="85"/>
                  </a:lnTo>
                  <a:lnTo>
                    <a:pt x="55" y="85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2" y="78"/>
                  </a:lnTo>
                  <a:lnTo>
                    <a:pt x="46" y="82"/>
                  </a:lnTo>
                  <a:lnTo>
                    <a:pt x="38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2" y="87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8" y="81"/>
                  </a:lnTo>
                  <a:lnTo>
                    <a:pt x="5" y="76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1" y="45"/>
                  </a:lnTo>
                  <a:lnTo>
                    <a:pt x="11" y="0"/>
                  </a:lnTo>
                  <a:lnTo>
                    <a:pt x="27" y="0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6" y="66"/>
                  </a:lnTo>
                  <a:lnTo>
                    <a:pt x="20" y="70"/>
                  </a:lnTo>
                  <a:lnTo>
                    <a:pt x="25" y="73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4" y="72"/>
                  </a:lnTo>
                  <a:lnTo>
                    <a:pt x="49" y="67"/>
                  </a:lnTo>
                  <a:lnTo>
                    <a:pt x="53" y="63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2" y="43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09A45E93-BAA8-4758-AAE2-DC35A13F0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5" y="4145"/>
              <a:ext cx="29" cy="29"/>
            </a:xfrm>
            <a:custGeom>
              <a:avLst/>
              <a:gdLst>
                <a:gd name="T0" fmla="*/ 14 w 87"/>
                <a:gd name="T1" fmla="*/ 16 h 88"/>
                <a:gd name="T2" fmla="*/ 14 w 87"/>
                <a:gd name="T3" fmla="*/ 16 h 88"/>
                <a:gd name="T4" fmla="*/ 16 w 87"/>
                <a:gd name="T5" fmla="*/ 3 h 88"/>
                <a:gd name="T6" fmla="*/ 32 w 87"/>
                <a:gd name="T7" fmla="*/ 3 h 88"/>
                <a:gd name="T8" fmla="*/ 28 w 87"/>
                <a:gd name="T9" fmla="*/ 16 h 88"/>
                <a:gd name="T10" fmla="*/ 29 w 87"/>
                <a:gd name="T11" fmla="*/ 16 h 88"/>
                <a:gd name="T12" fmla="*/ 29 w 87"/>
                <a:gd name="T13" fmla="*/ 16 h 88"/>
                <a:gd name="T14" fmla="*/ 34 w 87"/>
                <a:gd name="T15" fmla="*/ 10 h 88"/>
                <a:gd name="T16" fmla="*/ 40 w 87"/>
                <a:gd name="T17" fmla="*/ 5 h 88"/>
                <a:gd name="T18" fmla="*/ 48 w 87"/>
                <a:gd name="T19" fmla="*/ 2 h 88"/>
                <a:gd name="T20" fmla="*/ 58 w 87"/>
                <a:gd name="T21" fmla="*/ 0 h 88"/>
                <a:gd name="T22" fmla="*/ 58 w 87"/>
                <a:gd name="T23" fmla="*/ 0 h 88"/>
                <a:gd name="T24" fmla="*/ 64 w 87"/>
                <a:gd name="T25" fmla="*/ 0 h 88"/>
                <a:gd name="T26" fmla="*/ 70 w 87"/>
                <a:gd name="T27" fmla="*/ 2 h 88"/>
                <a:gd name="T28" fmla="*/ 75 w 87"/>
                <a:gd name="T29" fmla="*/ 4 h 88"/>
                <a:gd name="T30" fmla="*/ 78 w 87"/>
                <a:gd name="T31" fmla="*/ 8 h 88"/>
                <a:gd name="T32" fmla="*/ 82 w 87"/>
                <a:gd name="T33" fmla="*/ 11 h 88"/>
                <a:gd name="T34" fmla="*/ 84 w 87"/>
                <a:gd name="T35" fmla="*/ 16 h 88"/>
                <a:gd name="T36" fmla="*/ 87 w 87"/>
                <a:gd name="T37" fmla="*/ 21 h 88"/>
                <a:gd name="T38" fmla="*/ 87 w 87"/>
                <a:gd name="T39" fmla="*/ 28 h 88"/>
                <a:gd name="T40" fmla="*/ 87 w 87"/>
                <a:gd name="T41" fmla="*/ 28 h 88"/>
                <a:gd name="T42" fmla="*/ 87 w 87"/>
                <a:gd name="T43" fmla="*/ 35 h 88"/>
                <a:gd name="T44" fmla="*/ 84 w 87"/>
                <a:gd name="T45" fmla="*/ 43 h 88"/>
                <a:gd name="T46" fmla="*/ 76 w 87"/>
                <a:gd name="T47" fmla="*/ 88 h 88"/>
                <a:gd name="T48" fmla="*/ 59 w 87"/>
                <a:gd name="T49" fmla="*/ 88 h 88"/>
                <a:gd name="T50" fmla="*/ 70 w 87"/>
                <a:gd name="T51" fmla="*/ 37 h 88"/>
                <a:gd name="T52" fmla="*/ 70 w 87"/>
                <a:gd name="T53" fmla="*/ 37 h 88"/>
                <a:gd name="T54" fmla="*/ 71 w 87"/>
                <a:gd name="T55" fmla="*/ 29 h 88"/>
                <a:gd name="T56" fmla="*/ 71 w 87"/>
                <a:gd name="T57" fmla="*/ 29 h 88"/>
                <a:gd name="T58" fmla="*/ 70 w 87"/>
                <a:gd name="T59" fmla="*/ 23 h 88"/>
                <a:gd name="T60" fmla="*/ 66 w 87"/>
                <a:gd name="T61" fmla="*/ 17 h 88"/>
                <a:gd name="T62" fmla="*/ 62 w 87"/>
                <a:gd name="T63" fmla="*/ 15 h 88"/>
                <a:gd name="T64" fmla="*/ 56 w 87"/>
                <a:gd name="T65" fmla="*/ 14 h 88"/>
                <a:gd name="T66" fmla="*/ 56 w 87"/>
                <a:gd name="T67" fmla="*/ 14 h 88"/>
                <a:gd name="T68" fmla="*/ 48 w 87"/>
                <a:gd name="T69" fmla="*/ 15 h 88"/>
                <a:gd name="T70" fmla="*/ 42 w 87"/>
                <a:gd name="T71" fmla="*/ 17 h 88"/>
                <a:gd name="T72" fmla="*/ 38 w 87"/>
                <a:gd name="T73" fmla="*/ 21 h 88"/>
                <a:gd name="T74" fmla="*/ 33 w 87"/>
                <a:gd name="T75" fmla="*/ 25 h 88"/>
                <a:gd name="T76" fmla="*/ 29 w 87"/>
                <a:gd name="T77" fmla="*/ 30 h 88"/>
                <a:gd name="T78" fmla="*/ 27 w 87"/>
                <a:gd name="T79" fmla="*/ 35 h 88"/>
                <a:gd name="T80" fmla="*/ 25 w 87"/>
                <a:gd name="T81" fmla="*/ 45 h 88"/>
                <a:gd name="T82" fmla="*/ 15 w 87"/>
                <a:gd name="T83" fmla="*/ 88 h 88"/>
                <a:gd name="T84" fmla="*/ 0 w 87"/>
                <a:gd name="T85" fmla="*/ 88 h 88"/>
                <a:gd name="T86" fmla="*/ 14 w 87"/>
                <a:gd name="T8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88">
                  <a:moveTo>
                    <a:pt x="14" y="16"/>
                  </a:moveTo>
                  <a:lnTo>
                    <a:pt x="14" y="16"/>
                  </a:lnTo>
                  <a:lnTo>
                    <a:pt x="16" y="3"/>
                  </a:lnTo>
                  <a:lnTo>
                    <a:pt x="32" y="3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4" y="10"/>
                  </a:lnTo>
                  <a:lnTo>
                    <a:pt x="40" y="5"/>
                  </a:lnTo>
                  <a:lnTo>
                    <a:pt x="48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5" y="4"/>
                  </a:lnTo>
                  <a:lnTo>
                    <a:pt x="78" y="8"/>
                  </a:lnTo>
                  <a:lnTo>
                    <a:pt x="82" y="11"/>
                  </a:lnTo>
                  <a:lnTo>
                    <a:pt x="84" y="16"/>
                  </a:lnTo>
                  <a:lnTo>
                    <a:pt x="87" y="21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35"/>
                  </a:lnTo>
                  <a:lnTo>
                    <a:pt x="84" y="43"/>
                  </a:lnTo>
                  <a:lnTo>
                    <a:pt x="76" y="88"/>
                  </a:lnTo>
                  <a:lnTo>
                    <a:pt x="59" y="88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0" y="23"/>
                  </a:lnTo>
                  <a:lnTo>
                    <a:pt x="66" y="17"/>
                  </a:lnTo>
                  <a:lnTo>
                    <a:pt x="62" y="15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48" y="15"/>
                  </a:lnTo>
                  <a:lnTo>
                    <a:pt x="42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29" y="30"/>
                  </a:lnTo>
                  <a:lnTo>
                    <a:pt x="27" y="35"/>
                  </a:lnTo>
                  <a:lnTo>
                    <a:pt x="25" y="45"/>
                  </a:lnTo>
                  <a:lnTo>
                    <a:pt x="15" y="88"/>
                  </a:lnTo>
                  <a:lnTo>
                    <a:pt x="0" y="88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BF7D8EE9-728B-4648-BEB7-FDD48E036A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30" y="4134"/>
              <a:ext cx="14" cy="40"/>
            </a:xfrm>
            <a:custGeom>
              <a:avLst/>
              <a:gdLst>
                <a:gd name="T0" fmla="*/ 18 w 42"/>
                <a:gd name="T1" fmla="*/ 37 h 122"/>
                <a:gd name="T2" fmla="*/ 34 w 42"/>
                <a:gd name="T3" fmla="*/ 37 h 122"/>
                <a:gd name="T4" fmla="*/ 16 w 42"/>
                <a:gd name="T5" fmla="*/ 122 h 122"/>
                <a:gd name="T6" fmla="*/ 0 w 42"/>
                <a:gd name="T7" fmla="*/ 122 h 122"/>
                <a:gd name="T8" fmla="*/ 18 w 42"/>
                <a:gd name="T9" fmla="*/ 37 h 122"/>
                <a:gd name="T10" fmla="*/ 38 w 42"/>
                <a:gd name="T11" fmla="*/ 18 h 122"/>
                <a:gd name="T12" fmla="*/ 20 w 42"/>
                <a:gd name="T13" fmla="*/ 18 h 122"/>
                <a:gd name="T14" fmla="*/ 25 w 42"/>
                <a:gd name="T15" fmla="*/ 0 h 122"/>
                <a:gd name="T16" fmla="*/ 42 w 42"/>
                <a:gd name="T17" fmla="*/ 0 h 122"/>
                <a:gd name="T18" fmla="*/ 38 w 42"/>
                <a:gd name="T19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22">
                  <a:moveTo>
                    <a:pt x="18" y="37"/>
                  </a:moveTo>
                  <a:lnTo>
                    <a:pt x="34" y="37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18" y="37"/>
                  </a:lnTo>
                  <a:close/>
                  <a:moveTo>
                    <a:pt x="38" y="18"/>
                  </a:moveTo>
                  <a:lnTo>
                    <a:pt x="20" y="18"/>
                  </a:lnTo>
                  <a:lnTo>
                    <a:pt x="25" y="0"/>
                  </a:lnTo>
                  <a:lnTo>
                    <a:pt x="42" y="0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77A11FCE-A0A4-43E5-93FA-E706F64CE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6" y="4137"/>
              <a:ext cx="20" cy="38"/>
            </a:xfrm>
            <a:custGeom>
              <a:avLst/>
              <a:gdLst>
                <a:gd name="T0" fmla="*/ 2 w 61"/>
                <a:gd name="T1" fmla="*/ 27 h 114"/>
                <a:gd name="T2" fmla="*/ 22 w 61"/>
                <a:gd name="T3" fmla="*/ 27 h 114"/>
                <a:gd name="T4" fmla="*/ 26 w 61"/>
                <a:gd name="T5" fmla="*/ 6 h 114"/>
                <a:gd name="T6" fmla="*/ 43 w 61"/>
                <a:gd name="T7" fmla="*/ 0 h 114"/>
                <a:gd name="T8" fmla="*/ 38 w 61"/>
                <a:gd name="T9" fmla="*/ 27 h 114"/>
                <a:gd name="T10" fmla="*/ 61 w 61"/>
                <a:gd name="T11" fmla="*/ 27 h 114"/>
                <a:gd name="T12" fmla="*/ 58 w 61"/>
                <a:gd name="T13" fmla="*/ 39 h 114"/>
                <a:gd name="T14" fmla="*/ 35 w 61"/>
                <a:gd name="T15" fmla="*/ 39 h 114"/>
                <a:gd name="T16" fmla="*/ 27 w 61"/>
                <a:gd name="T17" fmla="*/ 76 h 114"/>
                <a:gd name="T18" fmla="*/ 27 w 61"/>
                <a:gd name="T19" fmla="*/ 76 h 114"/>
                <a:gd name="T20" fmla="*/ 25 w 61"/>
                <a:gd name="T21" fmla="*/ 93 h 114"/>
                <a:gd name="T22" fmla="*/ 25 w 61"/>
                <a:gd name="T23" fmla="*/ 93 h 114"/>
                <a:gd name="T24" fmla="*/ 25 w 61"/>
                <a:gd name="T25" fmla="*/ 96 h 114"/>
                <a:gd name="T26" fmla="*/ 27 w 61"/>
                <a:gd name="T27" fmla="*/ 100 h 114"/>
                <a:gd name="T28" fmla="*/ 31 w 61"/>
                <a:gd name="T29" fmla="*/ 101 h 114"/>
                <a:gd name="T30" fmla="*/ 36 w 61"/>
                <a:gd name="T31" fmla="*/ 101 h 114"/>
                <a:gd name="T32" fmla="*/ 36 w 61"/>
                <a:gd name="T33" fmla="*/ 101 h 114"/>
                <a:gd name="T34" fmla="*/ 42 w 61"/>
                <a:gd name="T35" fmla="*/ 101 h 114"/>
                <a:gd name="T36" fmla="*/ 48 w 61"/>
                <a:gd name="T37" fmla="*/ 100 h 114"/>
                <a:gd name="T38" fmla="*/ 45 w 61"/>
                <a:gd name="T39" fmla="*/ 113 h 114"/>
                <a:gd name="T40" fmla="*/ 45 w 61"/>
                <a:gd name="T41" fmla="*/ 113 h 114"/>
                <a:gd name="T42" fmla="*/ 37 w 61"/>
                <a:gd name="T43" fmla="*/ 114 h 114"/>
                <a:gd name="T44" fmla="*/ 30 w 61"/>
                <a:gd name="T45" fmla="*/ 114 h 114"/>
                <a:gd name="T46" fmla="*/ 30 w 61"/>
                <a:gd name="T47" fmla="*/ 114 h 114"/>
                <a:gd name="T48" fmla="*/ 24 w 61"/>
                <a:gd name="T49" fmla="*/ 114 h 114"/>
                <a:gd name="T50" fmla="*/ 20 w 61"/>
                <a:gd name="T51" fmla="*/ 113 h 114"/>
                <a:gd name="T52" fmla="*/ 17 w 61"/>
                <a:gd name="T53" fmla="*/ 111 h 114"/>
                <a:gd name="T54" fmla="*/ 13 w 61"/>
                <a:gd name="T55" fmla="*/ 108 h 114"/>
                <a:gd name="T56" fmla="*/ 12 w 61"/>
                <a:gd name="T57" fmla="*/ 106 h 114"/>
                <a:gd name="T58" fmla="*/ 10 w 61"/>
                <a:gd name="T59" fmla="*/ 102 h 114"/>
                <a:gd name="T60" fmla="*/ 8 w 61"/>
                <a:gd name="T61" fmla="*/ 95 h 114"/>
                <a:gd name="T62" fmla="*/ 8 w 61"/>
                <a:gd name="T63" fmla="*/ 95 h 114"/>
                <a:gd name="T64" fmla="*/ 10 w 61"/>
                <a:gd name="T65" fmla="*/ 85 h 114"/>
                <a:gd name="T66" fmla="*/ 12 w 61"/>
                <a:gd name="T67" fmla="*/ 75 h 114"/>
                <a:gd name="T68" fmla="*/ 19 w 61"/>
                <a:gd name="T69" fmla="*/ 39 h 114"/>
                <a:gd name="T70" fmla="*/ 0 w 61"/>
                <a:gd name="T71" fmla="*/ 39 h 114"/>
                <a:gd name="T72" fmla="*/ 2 w 61"/>
                <a:gd name="T73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114">
                  <a:moveTo>
                    <a:pt x="2" y="27"/>
                  </a:moveTo>
                  <a:lnTo>
                    <a:pt x="22" y="27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38" y="27"/>
                  </a:lnTo>
                  <a:lnTo>
                    <a:pt x="61" y="27"/>
                  </a:lnTo>
                  <a:lnTo>
                    <a:pt x="58" y="39"/>
                  </a:lnTo>
                  <a:lnTo>
                    <a:pt x="35" y="39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6"/>
                  </a:lnTo>
                  <a:lnTo>
                    <a:pt x="27" y="100"/>
                  </a:lnTo>
                  <a:lnTo>
                    <a:pt x="31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42" y="101"/>
                  </a:lnTo>
                  <a:lnTo>
                    <a:pt x="48" y="100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37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20" y="113"/>
                  </a:lnTo>
                  <a:lnTo>
                    <a:pt x="17" y="111"/>
                  </a:lnTo>
                  <a:lnTo>
                    <a:pt x="13" y="108"/>
                  </a:lnTo>
                  <a:lnTo>
                    <a:pt x="12" y="106"/>
                  </a:lnTo>
                  <a:lnTo>
                    <a:pt x="10" y="102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10" y="85"/>
                  </a:lnTo>
                  <a:lnTo>
                    <a:pt x="12" y="75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D07F64C4-916F-4175-A6BE-F61E4711D0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2" y="4146"/>
              <a:ext cx="34" cy="41"/>
            </a:xfrm>
            <a:custGeom>
              <a:avLst/>
              <a:gdLst>
                <a:gd name="T0" fmla="*/ 4 w 100"/>
                <a:gd name="T1" fmla="*/ 109 h 123"/>
                <a:gd name="T2" fmla="*/ 4 w 100"/>
                <a:gd name="T3" fmla="*/ 109 h 123"/>
                <a:gd name="T4" fmla="*/ 6 w 100"/>
                <a:gd name="T5" fmla="*/ 110 h 123"/>
                <a:gd name="T6" fmla="*/ 9 w 100"/>
                <a:gd name="T7" fmla="*/ 110 h 123"/>
                <a:gd name="T8" fmla="*/ 9 w 100"/>
                <a:gd name="T9" fmla="*/ 110 h 123"/>
                <a:gd name="T10" fmla="*/ 17 w 100"/>
                <a:gd name="T11" fmla="*/ 109 h 123"/>
                <a:gd name="T12" fmla="*/ 23 w 100"/>
                <a:gd name="T13" fmla="*/ 105 h 123"/>
                <a:gd name="T14" fmla="*/ 27 w 100"/>
                <a:gd name="T15" fmla="*/ 99 h 123"/>
                <a:gd name="T16" fmla="*/ 32 w 100"/>
                <a:gd name="T17" fmla="*/ 89 h 123"/>
                <a:gd name="T18" fmla="*/ 19 w 100"/>
                <a:gd name="T19" fmla="*/ 0 h 123"/>
                <a:gd name="T20" fmla="*/ 36 w 100"/>
                <a:gd name="T21" fmla="*/ 0 h 123"/>
                <a:gd name="T22" fmla="*/ 45 w 100"/>
                <a:gd name="T23" fmla="*/ 68 h 123"/>
                <a:gd name="T24" fmla="*/ 45 w 100"/>
                <a:gd name="T25" fmla="*/ 68 h 123"/>
                <a:gd name="T26" fmla="*/ 82 w 100"/>
                <a:gd name="T27" fmla="*/ 0 h 123"/>
                <a:gd name="T28" fmla="*/ 100 w 100"/>
                <a:gd name="T29" fmla="*/ 0 h 123"/>
                <a:gd name="T30" fmla="*/ 42 w 100"/>
                <a:gd name="T31" fmla="*/ 101 h 123"/>
                <a:gd name="T32" fmla="*/ 42 w 100"/>
                <a:gd name="T33" fmla="*/ 101 h 123"/>
                <a:gd name="T34" fmla="*/ 36 w 100"/>
                <a:gd name="T35" fmla="*/ 110 h 123"/>
                <a:gd name="T36" fmla="*/ 30 w 100"/>
                <a:gd name="T37" fmla="*/ 117 h 123"/>
                <a:gd name="T38" fmla="*/ 26 w 100"/>
                <a:gd name="T39" fmla="*/ 119 h 123"/>
                <a:gd name="T40" fmla="*/ 23 w 100"/>
                <a:gd name="T41" fmla="*/ 122 h 123"/>
                <a:gd name="T42" fmla="*/ 18 w 100"/>
                <a:gd name="T43" fmla="*/ 122 h 123"/>
                <a:gd name="T44" fmla="*/ 12 w 100"/>
                <a:gd name="T45" fmla="*/ 123 h 123"/>
                <a:gd name="T46" fmla="*/ 12 w 100"/>
                <a:gd name="T47" fmla="*/ 123 h 123"/>
                <a:gd name="T48" fmla="*/ 0 w 100"/>
                <a:gd name="T49" fmla="*/ 122 h 123"/>
                <a:gd name="T50" fmla="*/ 4 w 100"/>
                <a:gd name="T51" fmla="*/ 10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23">
                  <a:moveTo>
                    <a:pt x="4" y="109"/>
                  </a:moveTo>
                  <a:lnTo>
                    <a:pt x="4" y="109"/>
                  </a:lnTo>
                  <a:lnTo>
                    <a:pt x="6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7" y="109"/>
                  </a:lnTo>
                  <a:lnTo>
                    <a:pt x="23" y="105"/>
                  </a:lnTo>
                  <a:lnTo>
                    <a:pt x="27" y="99"/>
                  </a:lnTo>
                  <a:lnTo>
                    <a:pt x="32" y="89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36" y="110"/>
                  </a:lnTo>
                  <a:lnTo>
                    <a:pt x="30" y="117"/>
                  </a:lnTo>
                  <a:lnTo>
                    <a:pt x="26" y="119"/>
                  </a:lnTo>
                  <a:lnTo>
                    <a:pt x="23" y="122"/>
                  </a:lnTo>
                  <a:lnTo>
                    <a:pt x="18" y="122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0" y="122"/>
                  </a:lnTo>
                  <a:lnTo>
                    <a:pt x="4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417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C521-82AA-4E8E-BBA3-CF0F41D9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057D0-53A0-4DCE-B588-394084FB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355" y="1405216"/>
            <a:ext cx="8578147" cy="42807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59E16-C549-4853-95E3-36827712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269" y="6424279"/>
            <a:ext cx="221760" cy="135503"/>
          </a:xfrm>
          <a:prstGeom prst="rect">
            <a:avLst/>
          </a:prstGeom>
        </p:spPr>
        <p:txBody>
          <a:bodyPr/>
          <a:lstStyle/>
          <a:p>
            <a:fld id="{01898949-DBEE-42AF-93B8-E24DF2BBF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98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DA4F-AAE2-413D-A5A3-6D93D50E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233" y="2087206"/>
            <a:ext cx="5823284" cy="78433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E6E0F-2B00-4067-AFD6-7C394DD629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9341" y="6429268"/>
            <a:ext cx="221760" cy="1355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98949-DBEE-42AF-93B8-E24DF2BBF04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36933-D6AB-4452-95E8-866E09412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93989" cy="6874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0767F-DE7F-48A6-869C-2EC0A316B8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191" y="332149"/>
            <a:ext cx="860688" cy="8247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EF393C-173E-4CC1-AAE1-B789F8D52858}"/>
              </a:ext>
            </a:extLst>
          </p:cNvPr>
          <p:cNvCxnSpPr>
            <a:cxnSpLocks/>
          </p:cNvCxnSpPr>
          <p:nvPr userDrawn="1"/>
        </p:nvCxnSpPr>
        <p:spPr>
          <a:xfrm>
            <a:off x="11559157" y="6429378"/>
            <a:ext cx="0" cy="12087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2ECAEE-6F4C-4297-AB58-6DA8220E95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4901" y="2996428"/>
            <a:ext cx="5822617" cy="657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grpSp>
        <p:nvGrpSpPr>
          <p:cNvPr id="161" name="Group 4">
            <a:extLst>
              <a:ext uri="{FF2B5EF4-FFF2-40B4-BE49-F238E27FC236}">
                <a16:creationId xmlns:a16="http://schemas.microsoft.com/office/drawing/2014/main" id="{DF10DEA1-37A4-4E9D-A751-305B9C865AD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33054" y="6188232"/>
            <a:ext cx="2296965" cy="453121"/>
            <a:chOff x="932" y="2529"/>
            <a:chExt cx="4248" cy="838"/>
          </a:xfrm>
        </p:grpSpPr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id="{05B57ED7-11C1-43E6-BF8A-88D195294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9" y="2886"/>
              <a:ext cx="259" cy="462"/>
            </a:xfrm>
            <a:custGeom>
              <a:avLst/>
              <a:gdLst>
                <a:gd name="T0" fmla="*/ 98 w 259"/>
                <a:gd name="T1" fmla="*/ 0 h 462"/>
                <a:gd name="T2" fmla="*/ 98 w 259"/>
                <a:gd name="T3" fmla="*/ 0 h 462"/>
                <a:gd name="T4" fmla="*/ 105 w 259"/>
                <a:gd name="T5" fmla="*/ 14 h 462"/>
                <a:gd name="T6" fmla="*/ 112 w 259"/>
                <a:gd name="T7" fmla="*/ 28 h 462"/>
                <a:gd name="T8" fmla="*/ 120 w 259"/>
                <a:gd name="T9" fmla="*/ 47 h 462"/>
                <a:gd name="T10" fmla="*/ 129 w 259"/>
                <a:gd name="T11" fmla="*/ 71 h 462"/>
                <a:gd name="T12" fmla="*/ 137 w 259"/>
                <a:gd name="T13" fmla="*/ 99 h 462"/>
                <a:gd name="T14" fmla="*/ 144 w 259"/>
                <a:gd name="T15" fmla="*/ 130 h 462"/>
                <a:gd name="T16" fmla="*/ 149 w 259"/>
                <a:gd name="T17" fmla="*/ 163 h 462"/>
                <a:gd name="T18" fmla="*/ 149 w 259"/>
                <a:gd name="T19" fmla="*/ 181 h 462"/>
                <a:gd name="T20" fmla="*/ 151 w 259"/>
                <a:gd name="T21" fmla="*/ 200 h 462"/>
                <a:gd name="T22" fmla="*/ 149 w 259"/>
                <a:gd name="T23" fmla="*/ 218 h 462"/>
                <a:gd name="T24" fmla="*/ 148 w 259"/>
                <a:gd name="T25" fmla="*/ 237 h 462"/>
                <a:gd name="T26" fmla="*/ 145 w 259"/>
                <a:gd name="T27" fmla="*/ 256 h 462"/>
                <a:gd name="T28" fmla="*/ 140 w 259"/>
                <a:gd name="T29" fmla="*/ 274 h 462"/>
                <a:gd name="T30" fmla="*/ 134 w 259"/>
                <a:gd name="T31" fmla="*/ 295 h 462"/>
                <a:gd name="T32" fmla="*/ 128 w 259"/>
                <a:gd name="T33" fmla="*/ 313 h 462"/>
                <a:gd name="T34" fmla="*/ 118 w 259"/>
                <a:gd name="T35" fmla="*/ 333 h 462"/>
                <a:gd name="T36" fmla="*/ 108 w 259"/>
                <a:gd name="T37" fmla="*/ 352 h 462"/>
                <a:gd name="T38" fmla="*/ 95 w 259"/>
                <a:gd name="T39" fmla="*/ 372 h 462"/>
                <a:gd name="T40" fmla="*/ 81 w 259"/>
                <a:gd name="T41" fmla="*/ 391 h 462"/>
                <a:gd name="T42" fmla="*/ 63 w 259"/>
                <a:gd name="T43" fmla="*/ 410 h 462"/>
                <a:gd name="T44" fmla="*/ 45 w 259"/>
                <a:gd name="T45" fmla="*/ 427 h 462"/>
                <a:gd name="T46" fmla="*/ 23 w 259"/>
                <a:gd name="T47" fmla="*/ 446 h 462"/>
                <a:gd name="T48" fmla="*/ 0 w 259"/>
                <a:gd name="T49" fmla="*/ 462 h 462"/>
                <a:gd name="T50" fmla="*/ 0 w 259"/>
                <a:gd name="T51" fmla="*/ 462 h 462"/>
                <a:gd name="T52" fmla="*/ 16 w 259"/>
                <a:gd name="T53" fmla="*/ 462 h 462"/>
                <a:gd name="T54" fmla="*/ 40 w 259"/>
                <a:gd name="T55" fmla="*/ 458 h 462"/>
                <a:gd name="T56" fmla="*/ 69 w 259"/>
                <a:gd name="T57" fmla="*/ 452 h 462"/>
                <a:gd name="T58" fmla="*/ 100 w 259"/>
                <a:gd name="T59" fmla="*/ 444 h 462"/>
                <a:gd name="T60" fmla="*/ 132 w 259"/>
                <a:gd name="T61" fmla="*/ 432 h 462"/>
                <a:gd name="T62" fmla="*/ 148 w 259"/>
                <a:gd name="T63" fmla="*/ 426 h 462"/>
                <a:gd name="T64" fmla="*/ 163 w 259"/>
                <a:gd name="T65" fmla="*/ 418 h 462"/>
                <a:gd name="T66" fmla="*/ 179 w 259"/>
                <a:gd name="T67" fmla="*/ 410 h 462"/>
                <a:gd name="T68" fmla="*/ 192 w 259"/>
                <a:gd name="T69" fmla="*/ 399 h 462"/>
                <a:gd name="T70" fmla="*/ 207 w 259"/>
                <a:gd name="T71" fmla="*/ 388 h 462"/>
                <a:gd name="T72" fmla="*/ 219 w 259"/>
                <a:gd name="T73" fmla="*/ 376 h 462"/>
                <a:gd name="T74" fmla="*/ 230 w 259"/>
                <a:gd name="T75" fmla="*/ 363 h 462"/>
                <a:gd name="T76" fmla="*/ 240 w 259"/>
                <a:gd name="T77" fmla="*/ 349 h 462"/>
                <a:gd name="T78" fmla="*/ 247 w 259"/>
                <a:gd name="T79" fmla="*/ 333 h 462"/>
                <a:gd name="T80" fmla="*/ 254 w 259"/>
                <a:gd name="T81" fmla="*/ 317 h 462"/>
                <a:gd name="T82" fmla="*/ 258 w 259"/>
                <a:gd name="T83" fmla="*/ 299 h 462"/>
                <a:gd name="T84" fmla="*/ 259 w 259"/>
                <a:gd name="T85" fmla="*/ 280 h 462"/>
                <a:gd name="T86" fmla="*/ 258 w 259"/>
                <a:gd name="T87" fmla="*/ 258 h 462"/>
                <a:gd name="T88" fmla="*/ 254 w 259"/>
                <a:gd name="T89" fmla="*/ 236 h 462"/>
                <a:gd name="T90" fmla="*/ 247 w 259"/>
                <a:gd name="T91" fmla="*/ 213 h 462"/>
                <a:gd name="T92" fmla="*/ 236 w 259"/>
                <a:gd name="T93" fmla="*/ 188 h 462"/>
                <a:gd name="T94" fmla="*/ 223 w 259"/>
                <a:gd name="T95" fmla="*/ 161 h 462"/>
                <a:gd name="T96" fmla="*/ 207 w 259"/>
                <a:gd name="T97" fmla="*/ 131 h 462"/>
                <a:gd name="T98" fmla="*/ 185 w 259"/>
                <a:gd name="T99" fmla="*/ 102 h 462"/>
                <a:gd name="T100" fmla="*/ 161 w 259"/>
                <a:gd name="T101" fmla="*/ 70 h 462"/>
                <a:gd name="T102" fmla="*/ 132 w 259"/>
                <a:gd name="T103" fmla="*/ 36 h 462"/>
                <a:gd name="T104" fmla="*/ 98 w 259"/>
                <a:gd name="T105" fmla="*/ 0 h 462"/>
                <a:gd name="T106" fmla="*/ 98 w 259"/>
                <a:gd name="T10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462">
                  <a:moveTo>
                    <a:pt x="98" y="0"/>
                  </a:moveTo>
                  <a:lnTo>
                    <a:pt x="98" y="0"/>
                  </a:lnTo>
                  <a:lnTo>
                    <a:pt x="105" y="14"/>
                  </a:lnTo>
                  <a:lnTo>
                    <a:pt x="112" y="28"/>
                  </a:lnTo>
                  <a:lnTo>
                    <a:pt x="120" y="47"/>
                  </a:lnTo>
                  <a:lnTo>
                    <a:pt x="129" y="71"/>
                  </a:lnTo>
                  <a:lnTo>
                    <a:pt x="137" y="99"/>
                  </a:lnTo>
                  <a:lnTo>
                    <a:pt x="144" y="130"/>
                  </a:lnTo>
                  <a:lnTo>
                    <a:pt x="149" y="163"/>
                  </a:lnTo>
                  <a:lnTo>
                    <a:pt x="149" y="181"/>
                  </a:lnTo>
                  <a:lnTo>
                    <a:pt x="151" y="200"/>
                  </a:lnTo>
                  <a:lnTo>
                    <a:pt x="149" y="218"/>
                  </a:lnTo>
                  <a:lnTo>
                    <a:pt x="148" y="237"/>
                  </a:lnTo>
                  <a:lnTo>
                    <a:pt x="145" y="256"/>
                  </a:lnTo>
                  <a:lnTo>
                    <a:pt x="140" y="274"/>
                  </a:lnTo>
                  <a:lnTo>
                    <a:pt x="134" y="295"/>
                  </a:lnTo>
                  <a:lnTo>
                    <a:pt x="128" y="313"/>
                  </a:lnTo>
                  <a:lnTo>
                    <a:pt x="118" y="333"/>
                  </a:lnTo>
                  <a:lnTo>
                    <a:pt x="108" y="352"/>
                  </a:lnTo>
                  <a:lnTo>
                    <a:pt x="95" y="372"/>
                  </a:lnTo>
                  <a:lnTo>
                    <a:pt x="81" y="391"/>
                  </a:lnTo>
                  <a:lnTo>
                    <a:pt x="63" y="410"/>
                  </a:lnTo>
                  <a:lnTo>
                    <a:pt x="45" y="427"/>
                  </a:lnTo>
                  <a:lnTo>
                    <a:pt x="23" y="446"/>
                  </a:lnTo>
                  <a:lnTo>
                    <a:pt x="0" y="462"/>
                  </a:lnTo>
                  <a:lnTo>
                    <a:pt x="0" y="462"/>
                  </a:lnTo>
                  <a:lnTo>
                    <a:pt x="16" y="462"/>
                  </a:lnTo>
                  <a:lnTo>
                    <a:pt x="40" y="458"/>
                  </a:lnTo>
                  <a:lnTo>
                    <a:pt x="69" y="452"/>
                  </a:lnTo>
                  <a:lnTo>
                    <a:pt x="100" y="444"/>
                  </a:lnTo>
                  <a:lnTo>
                    <a:pt x="132" y="432"/>
                  </a:lnTo>
                  <a:lnTo>
                    <a:pt x="148" y="426"/>
                  </a:lnTo>
                  <a:lnTo>
                    <a:pt x="163" y="418"/>
                  </a:lnTo>
                  <a:lnTo>
                    <a:pt x="179" y="410"/>
                  </a:lnTo>
                  <a:lnTo>
                    <a:pt x="192" y="399"/>
                  </a:lnTo>
                  <a:lnTo>
                    <a:pt x="207" y="388"/>
                  </a:lnTo>
                  <a:lnTo>
                    <a:pt x="219" y="376"/>
                  </a:lnTo>
                  <a:lnTo>
                    <a:pt x="230" y="363"/>
                  </a:lnTo>
                  <a:lnTo>
                    <a:pt x="240" y="349"/>
                  </a:lnTo>
                  <a:lnTo>
                    <a:pt x="247" y="333"/>
                  </a:lnTo>
                  <a:lnTo>
                    <a:pt x="254" y="317"/>
                  </a:lnTo>
                  <a:lnTo>
                    <a:pt x="258" y="299"/>
                  </a:lnTo>
                  <a:lnTo>
                    <a:pt x="259" y="280"/>
                  </a:lnTo>
                  <a:lnTo>
                    <a:pt x="258" y="258"/>
                  </a:lnTo>
                  <a:lnTo>
                    <a:pt x="254" y="236"/>
                  </a:lnTo>
                  <a:lnTo>
                    <a:pt x="247" y="213"/>
                  </a:lnTo>
                  <a:lnTo>
                    <a:pt x="236" y="188"/>
                  </a:lnTo>
                  <a:lnTo>
                    <a:pt x="223" y="161"/>
                  </a:lnTo>
                  <a:lnTo>
                    <a:pt x="207" y="131"/>
                  </a:lnTo>
                  <a:lnTo>
                    <a:pt x="185" y="102"/>
                  </a:lnTo>
                  <a:lnTo>
                    <a:pt x="161" y="70"/>
                  </a:lnTo>
                  <a:lnTo>
                    <a:pt x="132" y="36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94D64E42-37A2-4DE3-8B55-513EE828CA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72" y="2714"/>
              <a:ext cx="297" cy="582"/>
            </a:xfrm>
            <a:custGeom>
              <a:avLst/>
              <a:gdLst>
                <a:gd name="T0" fmla="*/ 54 w 297"/>
                <a:gd name="T1" fmla="*/ 0 h 582"/>
                <a:gd name="T2" fmla="*/ 54 w 297"/>
                <a:gd name="T3" fmla="*/ 0 h 582"/>
                <a:gd name="T4" fmla="*/ 63 w 297"/>
                <a:gd name="T5" fmla="*/ 14 h 582"/>
                <a:gd name="T6" fmla="*/ 74 w 297"/>
                <a:gd name="T7" fmla="*/ 32 h 582"/>
                <a:gd name="T8" fmla="*/ 87 w 297"/>
                <a:gd name="T9" fmla="*/ 54 h 582"/>
                <a:gd name="T10" fmla="*/ 102 w 297"/>
                <a:gd name="T11" fmla="*/ 83 h 582"/>
                <a:gd name="T12" fmla="*/ 117 w 297"/>
                <a:gd name="T13" fmla="*/ 115 h 582"/>
                <a:gd name="T14" fmla="*/ 130 w 297"/>
                <a:gd name="T15" fmla="*/ 152 h 582"/>
                <a:gd name="T16" fmla="*/ 136 w 297"/>
                <a:gd name="T17" fmla="*/ 171 h 582"/>
                <a:gd name="T18" fmla="*/ 141 w 297"/>
                <a:gd name="T19" fmla="*/ 192 h 582"/>
                <a:gd name="T20" fmla="*/ 145 w 297"/>
                <a:gd name="T21" fmla="*/ 214 h 582"/>
                <a:gd name="T22" fmla="*/ 148 w 297"/>
                <a:gd name="T23" fmla="*/ 236 h 582"/>
                <a:gd name="T24" fmla="*/ 149 w 297"/>
                <a:gd name="T25" fmla="*/ 259 h 582"/>
                <a:gd name="T26" fmla="*/ 150 w 297"/>
                <a:gd name="T27" fmla="*/ 282 h 582"/>
                <a:gd name="T28" fmla="*/ 149 w 297"/>
                <a:gd name="T29" fmla="*/ 306 h 582"/>
                <a:gd name="T30" fmla="*/ 146 w 297"/>
                <a:gd name="T31" fmla="*/ 330 h 582"/>
                <a:gd name="T32" fmla="*/ 142 w 297"/>
                <a:gd name="T33" fmla="*/ 356 h 582"/>
                <a:gd name="T34" fmla="*/ 137 w 297"/>
                <a:gd name="T35" fmla="*/ 380 h 582"/>
                <a:gd name="T36" fmla="*/ 129 w 297"/>
                <a:gd name="T37" fmla="*/ 405 h 582"/>
                <a:gd name="T38" fmla="*/ 118 w 297"/>
                <a:gd name="T39" fmla="*/ 430 h 582"/>
                <a:gd name="T40" fmla="*/ 105 w 297"/>
                <a:gd name="T41" fmla="*/ 456 h 582"/>
                <a:gd name="T42" fmla="*/ 90 w 297"/>
                <a:gd name="T43" fmla="*/ 481 h 582"/>
                <a:gd name="T44" fmla="*/ 71 w 297"/>
                <a:gd name="T45" fmla="*/ 507 h 582"/>
                <a:gd name="T46" fmla="*/ 51 w 297"/>
                <a:gd name="T47" fmla="*/ 532 h 582"/>
                <a:gd name="T48" fmla="*/ 27 w 297"/>
                <a:gd name="T49" fmla="*/ 558 h 582"/>
                <a:gd name="T50" fmla="*/ 0 w 297"/>
                <a:gd name="T51" fmla="*/ 582 h 582"/>
                <a:gd name="T52" fmla="*/ 0 w 297"/>
                <a:gd name="T53" fmla="*/ 582 h 582"/>
                <a:gd name="T54" fmla="*/ 22 w 297"/>
                <a:gd name="T55" fmla="*/ 578 h 582"/>
                <a:gd name="T56" fmla="*/ 50 w 297"/>
                <a:gd name="T57" fmla="*/ 571 h 582"/>
                <a:gd name="T58" fmla="*/ 83 w 297"/>
                <a:gd name="T59" fmla="*/ 560 h 582"/>
                <a:gd name="T60" fmla="*/ 121 w 297"/>
                <a:gd name="T61" fmla="*/ 544 h 582"/>
                <a:gd name="T62" fmla="*/ 140 w 297"/>
                <a:gd name="T63" fmla="*/ 536 h 582"/>
                <a:gd name="T64" fmla="*/ 160 w 297"/>
                <a:gd name="T65" fmla="*/ 525 h 582"/>
                <a:gd name="T66" fmla="*/ 179 w 297"/>
                <a:gd name="T67" fmla="*/ 515 h 582"/>
                <a:gd name="T68" fmla="*/ 196 w 297"/>
                <a:gd name="T69" fmla="*/ 503 h 582"/>
                <a:gd name="T70" fmla="*/ 215 w 297"/>
                <a:gd name="T71" fmla="*/ 489 h 582"/>
                <a:gd name="T72" fmla="*/ 231 w 297"/>
                <a:gd name="T73" fmla="*/ 475 h 582"/>
                <a:gd name="T74" fmla="*/ 246 w 297"/>
                <a:gd name="T75" fmla="*/ 460 h 582"/>
                <a:gd name="T76" fmla="*/ 260 w 297"/>
                <a:gd name="T77" fmla="*/ 444 h 582"/>
                <a:gd name="T78" fmla="*/ 271 w 297"/>
                <a:gd name="T79" fmla="*/ 425 h 582"/>
                <a:gd name="T80" fmla="*/ 282 w 297"/>
                <a:gd name="T81" fmla="*/ 406 h 582"/>
                <a:gd name="T82" fmla="*/ 289 w 297"/>
                <a:gd name="T83" fmla="*/ 386 h 582"/>
                <a:gd name="T84" fmla="*/ 294 w 297"/>
                <a:gd name="T85" fmla="*/ 365 h 582"/>
                <a:gd name="T86" fmla="*/ 297 w 297"/>
                <a:gd name="T87" fmla="*/ 342 h 582"/>
                <a:gd name="T88" fmla="*/ 295 w 297"/>
                <a:gd name="T89" fmla="*/ 330 h 582"/>
                <a:gd name="T90" fmla="*/ 295 w 297"/>
                <a:gd name="T91" fmla="*/ 318 h 582"/>
                <a:gd name="T92" fmla="*/ 293 w 297"/>
                <a:gd name="T93" fmla="*/ 305 h 582"/>
                <a:gd name="T94" fmla="*/ 290 w 297"/>
                <a:gd name="T95" fmla="*/ 293 h 582"/>
                <a:gd name="T96" fmla="*/ 287 w 297"/>
                <a:gd name="T97" fmla="*/ 279 h 582"/>
                <a:gd name="T98" fmla="*/ 282 w 297"/>
                <a:gd name="T99" fmla="*/ 266 h 582"/>
                <a:gd name="T100" fmla="*/ 276 w 297"/>
                <a:gd name="T101" fmla="*/ 251 h 582"/>
                <a:gd name="T102" fmla="*/ 270 w 297"/>
                <a:gd name="T103" fmla="*/ 238 h 582"/>
                <a:gd name="T104" fmla="*/ 254 w 297"/>
                <a:gd name="T105" fmla="*/ 208 h 582"/>
                <a:gd name="T106" fmla="*/ 234 w 297"/>
                <a:gd name="T107" fmla="*/ 178 h 582"/>
                <a:gd name="T108" fmla="*/ 208 w 297"/>
                <a:gd name="T109" fmla="*/ 144 h 582"/>
                <a:gd name="T110" fmla="*/ 177 w 297"/>
                <a:gd name="T111" fmla="*/ 111 h 582"/>
                <a:gd name="T112" fmla="*/ 141 w 297"/>
                <a:gd name="T113" fmla="*/ 76 h 582"/>
                <a:gd name="T114" fmla="*/ 101 w 297"/>
                <a:gd name="T115" fmla="*/ 38 h 582"/>
                <a:gd name="T116" fmla="*/ 54 w 297"/>
                <a:gd name="T117" fmla="*/ 0 h 582"/>
                <a:gd name="T118" fmla="*/ 54 w 297"/>
                <a:gd name="T11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7" h="582">
                  <a:moveTo>
                    <a:pt x="54" y="0"/>
                  </a:moveTo>
                  <a:lnTo>
                    <a:pt x="54" y="0"/>
                  </a:lnTo>
                  <a:lnTo>
                    <a:pt x="63" y="14"/>
                  </a:lnTo>
                  <a:lnTo>
                    <a:pt x="74" y="32"/>
                  </a:lnTo>
                  <a:lnTo>
                    <a:pt x="87" y="54"/>
                  </a:lnTo>
                  <a:lnTo>
                    <a:pt x="102" y="83"/>
                  </a:lnTo>
                  <a:lnTo>
                    <a:pt x="117" y="115"/>
                  </a:lnTo>
                  <a:lnTo>
                    <a:pt x="130" y="152"/>
                  </a:lnTo>
                  <a:lnTo>
                    <a:pt x="136" y="171"/>
                  </a:lnTo>
                  <a:lnTo>
                    <a:pt x="141" y="192"/>
                  </a:lnTo>
                  <a:lnTo>
                    <a:pt x="145" y="214"/>
                  </a:lnTo>
                  <a:lnTo>
                    <a:pt x="148" y="236"/>
                  </a:lnTo>
                  <a:lnTo>
                    <a:pt x="149" y="259"/>
                  </a:lnTo>
                  <a:lnTo>
                    <a:pt x="150" y="282"/>
                  </a:lnTo>
                  <a:lnTo>
                    <a:pt x="149" y="306"/>
                  </a:lnTo>
                  <a:lnTo>
                    <a:pt x="146" y="330"/>
                  </a:lnTo>
                  <a:lnTo>
                    <a:pt x="142" y="356"/>
                  </a:lnTo>
                  <a:lnTo>
                    <a:pt x="137" y="380"/>
                  </a:lnTo>
                  <a:lnTo>
                    <a:pt x="129" y="405"/>
                  </a:lnTo>
                  <a:lnTo>
                    <a:pt x="118" y="430"/>
                  </a:lnTo>
                  <a:lnTo>
                    <a:pt x="105" y="456"/>
                  </a:lnTo>
                  <a:lnTo>
                    <a:pt x="90" y="481"/>
                  </a:lnTo>
                  <a:lnTo>
                    <a:pt x="71" y="507"/>
                  </a:lnTo>
                  <a:lnTo>
                    <a:pt x="51" y="532"/>
                  </a:lnTo>
                  <a:lnTo>
                    <a:pt x="27" y="558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2" y="578"/>
                  </a:lnTo>
                  <a:lnTo>
                    <a:pt x="50" y="571"/>
                  </a:lnTo>
                  <a:lnTo>
                    <a:pt x="83" y="560"/>
                  </a:lnTo>
                  <a:lnTo>
                    <a:pt x="121" y="544"/>
                  </a:lnTo>
                  <a:lnTo>
                    <a:pt x="140" y="536"/>
                  </a:lnTo>
                  <a:lnTo>
                    <a:pt x="160" y="525"/>
                  </a:lnTo>
                  <a:lnTo>
                    <a:pt x="179" y="515"/>
                  </a:lnTo>
                  <a:lnTo>
                    <a:pt x="196" y="503"/>
                  </a:lnTo>
                  <a:lnTo>
                    <a:pt x="215" y="489"/>
                  </a:lnTo>
                  <a:lnTo>
                    <a:pt x="231" y="475"/>
                  </a:lnTo>
                  <a:lnTo>
                    <a:pt x="246" y="460"/>
                  </a:lnTo>
                  <a:lnTo>
                    <a:pt x="260" y="444"/>
                  </a:lnTo>
                  <a:lnTo>
                    <a:pt x="271" y="425"/>
                  </a:lnTo>
                  <a:lnTo>
                    <a:pt x="282" y="406"/>
                  </a:lnTo>
                  <a:lnTo>
                    <a:pt x="289" y="386"/>
                  </a:lnTo>
                  <a:lnTo>
                    <a:pt x="294" y="365"/>
                  </a:lnTo>
                  <a:lnTo>
                    <a:pt x="297" y="342"/>
                  </a:lnTo>
                  <a:lnTo>
                    <a:pt x="295" y="330"/>
                  </a:lnTo>
                  <a:lnTo>
                    <a:pt x="295" y="318"/>
                  </a:lnTo>
                  <a:lnTo>
                    <a:pt x="293" y="305"/>
                  </a:lnTo>
                  <a:lnTo>
                    <a:pt x="290" y="293"/>
                  </a:lnTo>
                  <a:lnTo>
                    <a:pt x="287" y="279"/>
                  </a:lnTo>
                  <a:lnTo>
                    <a:pt x="282" y="266"/>
                  </a:lnTo>
                  <a:lnTo>
                    <a:pt x="276" y="251"/>
                  </a:lnTo>
                  <a:lnTo>
                    <a:pt x="270" y="238"/>
                  </a:lnTo>
                  <a:lnTo>
                    <a:pt x="254" y="208"/>
                  </a:lnTo>
                  <a:lnTo>
                    <a:pt x="234" y="178"/>
                  </a:lnTo>
                  <a:lnTo>
                    <a:pt x="208" y="144"/>
                  </a:lnTo>
                  <a:lnTo>
                    <a:pt x="177" y="111"/>
                  </a:lnTo>
                  <a:lnTo>
                    <a:pt x="141" y="76"/>
                  </a:lnTo>
                  <a:lnTo>
                    <a:pt x="101" y="38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7">
              <a:extLst>
                <a:ext uri="{FF2B5EF4-FFF2-40B4-BE49-F238E27FC236}">
                  <a16:creationId xmlns:a16="http://schemas.microsoft.com/office/drawing/2014/main" id="{D4C427E9-DA47-422A-A5D5-2D5B2AFA99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1" y="2529"/>
              <a:ext cx="389" cy="768"/>
            </a:xfrm>
            <a:custGeom>
              <a:avLst/>
              <a:gdLst>
                <a:gd name="T0" fmla="*/ 70 w 389"/>
                <a:gd name="T1" fmla="*/ 0 h 768"/>
                <a:gd name="T2" fmla="*/ 96 w 389"/>
                <a:gd name="T3" fmla="*/ 40 h 768"/>
                <a:gd name="T4" fmla="*/ 134 w 389"/>
                <a:gd name="T5" fmla="*/ 108 h 768"/>
                <a:gd name="T6" fmla="*/ 153 w 389"/>
                <a:gd name="T7" fmla="*/ 151 h 768"/>
                <a:gd name="T8" fmla="*/ 170 w 389"/>
                <a:gd name="T9" fmla="*/ 199 h 768"/>
                <a:gd name="T10" fmla="*/ 184 w 389"/>
                <a:gd name="T11" fmla="*/ 253 h 768"/>
                <a:gd name="T12" fmla="*/ 194 w 389"/>
                <a:gd name="T13" fmla="*/ 312 h 768"/>
                <a:gd name="T14" fmla="*/ 197 w 389"/>
                <a:gd name="T15" fmla="*/ 372 h 768"/>
                <a:gd name="T16" fmla="*/ 193 w 389"/>
                <a:gd name="T17" fmla="*/ 436 h 768"/>
                <a:gd name="T18" fmla="*/ 180 w 389"/>
                <a:gd name="T19" fmla="*/ 502 h 768"/>
                <a:gd name="T20" fmla="*/ 154 w 389"/>
                <a:gd name="T21" fmla="*/ 569 h 768"/>
                <a:gd name="T22" fmla="*/ 118 w 389"/>
                <a:gd name="T23" fmla="*/ 635 h 768"/>
                <a:gd name="T24" fmla="*/ 67 w 389"/>
                <a:gd name="T25" fmla="*/ 702 h 768"/>
                <a:gd name="T26" fmla="*/ 0 w 389"/>
                <a:gd name="T27" fmla="*/ 768 h 768"/>
                <a:gd name="T28" fmla="*/ 28 w 389"/>
                <a:gd name="T29" fmla="*/ 763 h 768"/>
                <a:gd name="T30" fmla="*/ 110 w 389"/>
                <a:gd name="T31" fmla="*/ 739 h 768"/>
                <a:gd name="T32" fmla="*/ 158 w 389"/>
                <a:gd name="T33" fmla="*/ 718 h 768"/>
                <a:gd name="T34" fmla="*/ 209 w 389"/>
                <a:gd name="T35" fmla="*/ 694 h 768"/>
                <a:gd name="T36" fmla="*/ 259 w 389"/>
                <a:gd name="T37" fmla="*/ 664 h 768"/>
                <a:gd name="T38" fmla="*/ 303 w 389"/>
                <a:gd name="T39" fmla="*/ 627 h 768"/>
                <a:gd name="T40" fmla="*/ 342 w 389"/>
                <a:gd name="T41" fmla="*/ 585 h 768"/>
                <a:gd name="T42" fmla="*/ 365 w 389"/>
                <a:gd name="T43" fmla="*/ 549 h 768"/>
                <a:gd name="T44" fmla="*/ 375 w 389"/>
                <a:gd name="T45" fmla="*/ 523 h 768"/>
                <a:gd name="T46" fmla="*/ 384 w 389"/>
                <a:gd name="T47" fmla="*/ 495 h 768"/>
                <a:gd name="T48" fmla="*/ 389 w 389"/>
                <a:gd name="T49" fmla="*/ 466 h 768"/>
                <a:gd name="T50" fmla="*/ 389 w 389"/>
                <a:gd name="T51" fmla="*/ 435 h 768"/>
                <a:gd name="T52" fmla="*/ 386 w 389"/>
                <a:gd name="T53" fmla="*/ 403 h 768"/>
                <a:gd name="T54" fmla="*/ 377 w 389"/>
                <a:gd name="T55" fmla="*/ 368 h 768"/>
                <a:gd name="T56" fmla="*/ 363 w 389"/>
                <a:gd name="T57" fmla="*/ 332 h 768"/>
                <a:gd name="T58" fmla="*/ 346 w 389"/>
                <a:gd name="T59" fmla="*/ 294 h 768"/>
                <a:gd name="T60" fmla="*/ 320 w 389"/>
                <a:gd name="T61" fmla="*/ 254 h 768"/>
                <a:gd name="T62" fmla="*/ 291 w 389"/>
                <a:gd name="T63" fmla="*/ 213 h 768"/>
                <a:gd name="T64" fmla="*/ 253 w 389"/>
                <a:gd name="T65" fmla="*/ 169 h 768"/>
                <a:gd name="T66" fmla="*/ 210 w 389"/>
                <a:gd name="T67" fmla="*/ 123 h 768"/>
                <a:gd name="T68" fmla="*/ 159 w 389"/>
                <a:gd name="T69" fmla="*/ 75 h 768"/>
                <a:gd name="T70" fmla="*/ 102 w 389"/>
                <a:gd name="T71" fmla="*/ 25 h 768"/>
                <a:gd name="T72" fmla="*/ 70 w 389"/>
                <a:gd name="T7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9" h="768">
                  <a:moveTo>
                    <a:pt x="70" y="0"/>
                  </a:moveTo>
                  <a:lnTo>
                    <a:pt x="70" y="0"/>
                  </a:lnTo>
                  <a:lnTo>
                    <a:pt x="83" y="19"/>
                  </a:lnTo>
                  <a:lnTo>
                    <a:pt x="96" y="40"/>
                  </a:lnTo>
                  <a:lnTo>
                    <a:pt x="114" y="71"/>
                  </a:lnTo>
                  <a:lnTo>
                    <a:pt x="134" y="108"/>
                  </a:lnTo>
                  <a:lnTo>
                    <a:pt x="143" y="128"/>
                  </a:lnTo>
                  <a:lnTo>
                    <a:pt x="153" y="151"/>
                  </a:lnTo>
                  <a:lnTo>
                    <a:pt x="161" y="175"/>
                  </a:lnTo>
                  <a:lnTo>
                    <a:pt x="170" y="199"/>
                  </a:lnTo>
                  <a:lnTo>
                    <a:pt x="177" y="226"/>
                  </a:lnTo>
                  <a:lnTo>
                    <a:pt x="184" y="253"/>
                  </a:lnTo>
                  <a:lnTo>
                    <a:pt x="189" y="282"/>
                  </a:lnTo>
                  <a:lnTo>
                    <a:pt x="194" y="312"/>
                  </a:lnTo>
                  <a:lnTo>
                    <a:pt x="196" y="341"/>
                  </a:lnTo>
                  <a:lnTo>
                    <a:pt x="197" y="372"/>
                  </a:lnTo>
                  <a:lnTo>
                    <a:pt x="196" y="404"/>
                  </a:lnTo>
                  <a:lnTo>
                    <a:pt x="193" y="436"/>
                  </a:lnTo>
                  <a:lnTo>
                    <a:pt x="188" y="468"/>
                  </a:lnTo>
                  <a:lnTo>
                    <a:pt x="180" y="502"/>
                  </a:lnTo>
                  <a:lnTo>
                    <a:pt x="167" y="535"/>
                  </a:lnTo>
                  <a:lnTo>
                    <a:pt x="154" y="569"/>
                  </a:lnTo>
                  <a:lnTo>
                    <a:pt x="138" y="602"/>
                  </a:lnTo>
                  <a:lnTo>
                    <a:pt x="118" y="635"/>
                  </a:lnTo>
                  <a:lnTo>
                    <a:pt x="94" y="669"/>
                  </a:lnTo>
                  <a:lnTo>
                    <a:pt x="67" y="702"/>
                  </a:lnTo>
                  <a:lnTo>
                    <a:pt x="35" y="736"/>
                  </a:lnTo>
                  <a:lnTo>
                    <a:pt x="0" y="768"/>
                  </a:lnTo>
                  <a:lnTo>
                    <a:pt x="0" y="768"/>
                  </a:lnTo>
                  <a:lnTo>
                    <a:pt x="28" y="763"/>
                  </a:lnTo>
                  <a:lnTo>
                    <a:pt x="64" y="753"/>
                  </a:lnTo>
                  <a:lnTo>
                    <a:pt x="110" y="739"/>
                  </a:lnTo>
                  <a:lnTo>
                    <a:pt x="134" y="729"/>
                  </a:lnTo>
                  <a:lnTo>
                    <a:pt x="158" y="718"/>
                  </a:lnTo>
                  <a:lnTo>
                    <a:pt x="184" y="706"/>
                  </a:lnTo>
                  <a:lnTo>
                    <a:pt x="209" y="694"/>
                  </a:lnTo>
                  <a:lnTo>
                    <a:pt x="233" y="680"/>
                  </a:lnTo>
                  <a:lnTo>
                    <a:pt x="259" y="664"/>
                  </a:lnTo>
                  <a:lnTo>
                    <a:pt x="282" y="646"/>
                  </a:lnTo>
                  <a:lnTo>
                    <a:pt x="303" y="627"/>
                  </a:lnTo>
                  <a:lnTo>
                    <a:pt x="323" y="606"/>
                  </a:lnTo>
                  <a:lnTo>
                    <a:pt x="342" y="585"/>
                  </a:lnTo>
                  <a:lnTo>
                    <a:pt x="358" y="562"/>
                  </a:lnTo>
                  <a:lnTo>
                    <a:pt x="365" y="549"/>
                  </a:lnTo>
                  <a:lnTo>
                    <a:pt x="370" y="536"/>
                  </a:lnTo>
                  <a:lnTo>
                    <a:pt x="375" y="523"/>
                  </a:lnTo>
                  <a:lnTo>
                    <a:pt x="381" y="510"/>
                  </a:lnTo>
                  <a:lnTo>
                    <a:pt x="384" y="495"/>
                  </a:lnTo>
                  <a:lnTo>
                    <a:pt x="386" y="482"/>
                  </a:lnTo>
                  <a:lnTo>
                    <a:pt x="389" y="466"/>
                  </a:lnTo>
                  <a:lnTo>
                    <a:pt x="389" y="451"/>
                  </a:lnTo>
                  <a:lnTo>
                    <a:pt x="389" y="435"/>
                  </a:lnTo>
                  <a:lnTo>
                    <a:pt x="388" y="419"/>
                  </a:lnTo>
                  <a:lnTo>
                    <a:pt x="386" y="403"/>
                  </a:lnTo>
                  <a:lnTo>
                    <a:pt x="382" y="385"/>
                  </a:lnTo>
                  <a:lnTo>
                    <a:pt x="377" y="368"/>
                  </a:lnTo>
                  <a:lnTo>
                    <a:pt x="371" y="351"/>
                  </a:lnTo>
                  <a:lnTo>
                    <a:pt x="363" y="332"/>
                  </a:lnTo>
                  <a:lnTo>
                    <a:pt x="355" y="313"/>
                  </a:lnTo>
                  <a:lnTo>
                    <a:pt x="346" y="294"/>
                  </a:lnTo>
                  <a:lnTo>
                    <a:pt x="334" y="274"/>
                  </a:lnTo>
                  <a:lnTo>
                    <a:pt x="320" y="254"/>
                  </a:lnTo>
                  <a:lnTo>
                    <a:pt x="307" y="233"/>
                  </a:lnTo>
                  <a:lnTo>
                    <a:pt x="291" y="213"/>
                  </a:lnTo>
                  <a:lnTo>
                    <a:pt x="273" y="190"/>
                  </a:lnTo>
                  <a:lnTo>
                    <a:pt x="253" y="169"/>
                  </a:lnTo>
                  <a:lnTo>
                    <a:pt x="233" y="146"/>
                  </a:lnTo>
                  <a:lnTo>
                    <a:pt x="210" y="123"/>
                  </a:lnTo>
                  <a:lnTo>
                    <a:pt x="185" y="99"/>
                  </a:lnTo>
                  <a:lnTo>
                    <a:pt x="159" y="75"/>
                  </a:lnTo>
                  <a:lnTo>
                    <a:pt x="131" y="51"/>
                  </a:lnTo>
                  <a:lnTo>
                    <a:pt x="102" y="25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8">
              <a:extLst>
                <a:ext uri="{FF2B5EF4-FFF2-40B4-BE49-F238E27FC236}">
                  <a16:creationId xmlns:a16="http://schemas.microsoft.com/office/drawing/2014/main" id="{E15D1ED0-68E1-4E8F-A5CB-FFE4315F45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2" y="3207"/>
              <a:ext cx="109" cy="123"/>
            </a:xfrm>
            <a:custGeom>
              <a:avLst/>
              <a:gdLst>
                <a:gd name="T0" fmla="*/ 103 w 109"/>
                <a:gd name="T1" fmla="*/ 22 h 123"/>
                <a:gd name="T2" fmla="*/ 103 w 109"/>
                <a:gd name="T3" fmla="*/ 22 h 123"/>
                <a:gd name="T4" fmla="*/ 98 w 109"/>
                <a:gd name="T5" fmla="*/ 19 h 123"/>
                <a:gd name="T6" fmla="*/ 90 w 109"/>
                <a:gd name="T7" fmla="*/ 16 h 123"/>
                <a:gd name="T8" fmla="*/ 82 w 109"/>
                <a:gd name="T9" fmla="*/ 15 h 123"/>
                <a:gd name="T10" fmla="*/ 72 w 109"/>
                <a:gd name="T11" fmla="*/ 15 h 123"/>
                <a:gd name="T12" fmla="*/ 72 w 109"/>
                <a:gd name="T13" fmla="*/ 15 h 123"/>
                <a:gd name="T14" fmla="*/ 59 w 109"/>
                <a:gd name="T15" fmla="*/ 16 h 123"/>
                <a:gd name="T16" fmla="*/ 48 w 109"/>
                <a:gd name="T17" fmla="*/ 19 h 123"/>
                <a:gd name="T18" fmla="*/ 39 w 109"/>
                <a:gd name="T19" fmla="*/ 24 h 123"/>
                <a:gd name="T20" fmla="*/ 32 w 109"/>
                <a:gd name="T21" fmla="*/ 32 h 123"/>
                <a:gd name="T22" fmla="*/ 25 w 109"/>
                <a:gd name="T23" fmla="*/ 40 h 123"/>
                <a:gd name="T24" fmla="*/ 21 w 109"/>
                <a:gd name="T25" fmla="*/ 50 h 123"/>
                <a:gd name="T26" fmla="*/ 19 w 109"/>
                <a:gd name="T27" fmla="*/ 59 h 123"/>
                <a:gd name="T28" fmla="*/ 19 w 109"/>
                <a:gd name="T29" fmla="*/ 70 h 123"/>
                <a:gd name="T30" fmla="*/ 19 w 109"/>
                <a:gd name="T31" fmla="*/ 70 h 123"/>
                <a:gd name="T32" fmla="*/ 19 w 109"/>
                <a:gd name="T33" fmla="*/ 79 h 123"/>
                <a:gd name="T34" fmla="*/ 21 w 109"/>
                <a:gd name="T35" fmla="*/ 87 h 123"/>
                <a:gd name="T36" fmla="*/ 25 w 109"/>
                <a:gd name="T37" fmla="*/ 94 h 123"/>
                <a:gd name="T38" fmla="*/ 30 w 109"/>
                <a:gd name="T39" fmla="*/ 99 h 123"/>
                <a:gd name="T40" fmla="*/ 36 w 109"/>
                <a:gd name="T41" fmla="*/ 103 h 123"/>
                <a:gd name="T42" fmla="*/ 43 w 109"/>
                <a:gd name="T43" fmla="*/ 106 h 123"/>
                <a:gd name="T44" fmla="*/ 51 w 109"/>
                <a:gd name="T45" fmla="*/ 109 h 123"/>
                <a:gd name="T46" fmla="*/ 59 w 109"/>
                <a:gd name="T47" fmla="*/ 109 h 123"/>
                <a:gd name="T48" fmla="*/ 59 w 109"/>
                <a:gd name="T49" fmla="*/ 109 h 123"/>
                <a:gd name="T50" fmla="*/ 66 w 109"/>
                <a:gd name="T51" fmla="*/ 109 h 123"/>
                <a:gd name="T52" fmla="*/ 74 w 109"/>
                <a:gd name="T53" fmla="*/ 107 h 123"/>
                <a:gd name="T54" fmla="*/ 82 w 109"/>
                <a:gd name="T55" fmla="*/ 70 h 123"/>
                <a:gd name="T56" fmla="*/ 56 w 109"/>
                <a:gd name="T57" fmla="*/ 70 h 123"/>
                <a:gd name="T58" fmla="*/ 59 w 109"/>
                <a:gd name="T59" fmla="*/ 56 h 123"/>
                <a:gd name="T60" fmla="*/ 102 w 109"/>
                <a:gd name="T61" fmla="*/ 56 h 123"/>
                <a:gd name="T62" fmla="*/ 87 w 109"/>
                <a:gd name="T63" fmla="*/ 121 h 123"/>
                <a:gd name="T64" fmla="*/ 87 w 109"/>
                <a:gd name="T65" fmla="*/ 121 h 123"/>
                <a:gd name="T66" fmla="*/ 74 w 109"/>
                <a:gd name="T67" fmla="*/ 123 h 123"/>
                <a:gd name="T68" fmla="*/ 56 w 109"/>
                <a:gd name="T69" fmla="*/ 123 h 123"/>
                <a:gd name="T70" fmla="*/ 56 w 109"/>
                <a:gd name="T71" fmla="*/ 123 h 123"/>
                <a:gd name="T72" fmla="*/ 44 w 109"/>
                <a:gd name="T73" fmla="*/ 123 h 123"/>
                <a:gd name="T74" fmla="*/ 34 w 109"/>
                <a:gd name="T75" fmla="*/ 121 h 123"/>
                <a:gd name="T76" fmla="*/ 24 w 109"/>
                <a:gd name="T77" fmla="*/ 117 h 123"/>
                <a:gd name="T78" fmla="*/ 16 w 109"/>
                <a:gd name="T79" fmla="*/ 111 h 123"/>
                <a:gd name="T80" fmla="*/ 9 w 109"/>
                <a:gd name="T81" fmla="*/ 103 h 123"/>
                <a:gd name="T82" fmla="*/ 4 w 109"/>
                <a:gd name="T83" fmla="*/ 94 h 123"/>
                <a:gd name="T84" fmla="*/ 1 w 109"/>
                <a:gd name="T85" fmla="*/ 82 h 123"/>
                <a:gd name="T86" fmla="*/ 0 w 109"/>
                <a:gd name="T87" fmla="*/ 69 h 123"/>
                <a:gd name="T88" fmla="*/ 0 w 109"/>
                <a:gd name="T89" fmla="*/ 69 h 123"/>
                <a:gd name="T90" fmla="*/ 1 w 109"/>
                <a:gd name="T91" fmla="*/ 58 h 123"/>
                <a:gd name="T92" fmla="*/ 4 w 109"/>
                <a:gd name="T93" fmla="*/ 46 h 123"/>
                <a:gd name="T94" fmla="*/ 9 w 109"/>
                <a:gd name="T95" fmla="*/ 34 h 123"/>
                <a:gd name="T96" fmla="*/ 16 w 109"/>
                <a:gd name="T97" fmla="*/ 23 h 123"/>
                <a:gd name="T98" fmla="*/ 27 w 109"/>
                <a:gd name="T99" fmla="*/ 14 h 123"/>
                <a:gd name="T100" fmla="*/ 32 w 109"/>
                <a:gd name="T101" fmla="*/ 10 h 123"/>
                <a:gd name="T102" fmla="*/ 39 w 109"/>
                <a:gd name="T103" fmla="*/ 7 h 123"/>
                <a:gd name="T104" fmla="*/ 46 w 109"/>
                <a:gd name="T105" fmla="*/ 4 h 123"/>
                <a:gd name="T106" fmla="*/ 54 w 109"/>
                <a:gd name="T107" fmla="*/ 2 h 123"/>
                <a:gd name="T108" fmla="*/ 63 w 109"/>
                <a:gd name="T109" fmla="*/ 0 h 123"/>
                <a:gd name="T110" fmla="*/ 72 w 109"/>
                <a:gd name="T111" fmla="*/ 0 h 123"/>
                <a:gd name="T112" fmla="*/ 72 w 109"/>
                <a:gd name="T113" fmla="*/ 0 h 123"/>
                <a:gd name="T114" fmla="*/ 85 w 109"/>
                <a:gd name="T115" fmla="*/ 0 h 123"/>
                <a:gd name="T116" fmla="*/ 94 w 109"/>
                <a:gd name="T117" fmla="*/ 2 h 123"/>
                <a:gd name="T118" fmla="*/ 102 w 109"/>
                <a:gd name="T119" fmla="*/ 4 h 123"/>
                <a:gd name="T120" fmla="*/ 109 w 109"/>
                <a:gd name="T121" fmla="*/ 7 h 123"/>
                <a:gd name="T122" fmla="*/ 103 w 109"/>
                <a:gd name="T123" fmla="*/ 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" h="123">
                  <a:moveTo>
                    <a:pt x="103" y="22"/>
                  </a:moveTo>
                  <a:lnTo>
                    <a:pt x="103" y="22"/>
                  </a:lnTo>
                  <a:lnTo>
                    <a:pt x="98" y="19"/>
                  </a:lnTo>
                  <a:lnTo>
                    <a:pt x="90" y="16"/>
                  </a:lnTo>
                  <a:lnTo>
                    <a:pt x="82" y="15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59" y="16"/>
                  </a:lnTo>
                  <a:lnTo>
                    <a:pt x="48" y="19"/>
                  </a:lnTo>
                  <a:lnTo>
                    <a:pt x="39" y="24"/>
                  </a:lnTo>
                  <a:lnTo>
                    <a:pt x="32" y="32"/>
                  </a:lnTo>
                  <a:lnTo>
                    <a:pt x="25" y="40"/>
                  </a:lnTo>
                  <a:lnTo>
                    <a:pt x="21" y="50"/>
                  </a:lnTo>
                  <a:lnTo>
                    <a:pt x="19" y="59"/>
                  </a:lnTo>
                  <a:lnTo>
                    <a:pt x="19" y="70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21" y="87"/>
                  </a:lnTo>
                  <a:lnTo>
                    <a:pt x="25" y="94"/>
                  </a:lnTo>
                  <a:lnTo>
                    <a:pt x="30" y="99"/>
                  </a:lnTo>
                  <a:lnTo>
                    <a:pt x="36" y="103"/>
                  </a:lnTo>
                  <a:lnTo>
                    <a:pt x="43" y="106"/>
                  </a:lnTo>
                  <a:lnTo>
                    <a:pt x="51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66" y="109"/>
                  </a:lnTo>
                  <a:lnTo>
                    <a:pt x="74" y="107"/>
                  </a:lnTo>
                  <a:lnTo>
                    <a:pt x="82" y="70"/>
                  </a:lnTo>
                  <a:lnTo>
                    <a:pt x="56" y="70"/>
                  </a:lnTo>
                  <a:lnTo>
                    <a:pt x="59" y="56"/>
                  </a:lnTo>
                  <a:lnTo>
                    <a:pt x="102" y="56"/>
                  </a:lnTo>
                  <a:lnTo>
                    <a:pt x="87" y="121"/>
                  </a:lnTo>
                  <a:lnTo>
                    <a:pt x="87" y="121"/>
                  </a:lnTo>
                  <a:lnTo>
                    <a:pt x="74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44" y="123"/>
                  </a:lnTo>
                  <a:lnTo>
                    <a:pt x="34" y="121"/>
                  </a:lnTo>
                  <a:lnTo>
                    <a:pt x="24" y="117"/>
                  </a:lnTo>
                  <a:lnTo>
                    <a:pt x="16" y="111"/>
                  </a:lnTo>
                  <a:lnTo>
                    <a:pt x="9" y="103"/>
                  </a:lnTo>
                  <a:lnTo>
                    <a:pt x="4" y="94"/>
                  </a:lnTo>
                  <a:lnTo>
                    <a:pt x="1" y="8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8"/>
                  </a:lnTo>
                  <a:lnTo>
                    <a:pt x="4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7" y="14"/>
                  </a:lnTo>
                  <a:lnTo>
                    <a:pt x="32" y="10"/>
                  </a:lnTo>
                  <a:lnTo>
                    <a:pt x="39" y="7"/>
                  </a:lnTo>
                  <a:lnTo>
                    <a:pt x="46" y="4"/>
                  </a:lnTo>
                  <a:lnTo>
                    <a:pt x="54" y="2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5" y="0"/>
                  </a:lnTo>
                  <a:lnTo>
                    <a:pt x="94" y="2"/>
                  </a:lnTo>
                  <a:lnTo>
                    <a:pt x="102" y="4"/>
                  </a:lnTo>
                  <a:lnTo>
                    <a:pt x="109" y="7"/>
                  </a:lnTo>
                  <a:lnTo>
                    <a:pt x="10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9">
              <a:extLst>
                <a:ext uri="{FF2B5EF4-FFF2-40B4-BE49-F238E27FC236}">
                  <a16:creationId xmlns:a16="http://schemas.microsoft.com/office/drawing/2014/main" id="{8478C87A-DDFF-4361-9740-2F28DCE5A8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" y="3239"/>
              <a:ext cx="67" cy="90"/>
            </a:xfrm>
            <a:custGeom>
              <a:avLst/>
              <a:gdLst>
                <a:gd name="T0" fmla="*/ 15 w 67"/>
                <a:gd name="T1" fmla="*/ 15 h 90"/>
                <a:gd name="T2" fmla="*/ 15 w 67"/>
                <a:gd name="T3" fmla="*/ 15 h 90"/>
                <a:gd name="T4" fmla="*/ 18 w 67"/>
                <a:gd name="T5" fmla="*/ 2 h 90"/>
                <a:gd name="T6" fmla="*/ 32 w 67"/>
                <a:gd name="T7" fmla="*/ 2 h 90"/>
                <a:gd name="T8" fmla="*/ 30 w 67"/>
                <a:gd name="T9" fmla="*/ 16 h 90"/>
                <a:gd name="T10" fmla="*/ 30 w 67"/>
                <a:gd name="T11" fmla="*/ 16 h 90"/>
                <a:gd name="T12" fmla="*/ 30 w 67"/>
                <a:gd name="T13" fmla="*/ 16 h 90"/>
                <a:gd name="T14" fmla="*/ 35 w 67"/>
                <a:gd name="T15" fmla="*/ 10 h 90"/>
                <a:gd name="T16" fmla="*/ 42 w 67"/>
                <a:gd name="T17" fmla="*/ 4 h 90"/>
                <a:gd name="T18" fmla="*/ 50 w 67"/>
                <a:gd name="T19" fmla="*/ 2 h 90"/>
                <a:gd name="T20" fmla="*/ 60 w 67"/>
                <a:gd name="T21" fmla="*/ 0 h 90"/>
                <a:gd name="T22" fmla="*/ 60 w 67"/>
                <a:gd name="T23" fmla="*/ 0 h 90"/>
                <a:gd name="T24" fmla="*/ 63 w 67"/>
                <a:gd name="T25" fmla="*/ 0 h 90"/>
                <a:gd name="T26" fmla="*/ 67 w 67"/>
                <a:gd name="T27" fmla="*/ 2 h 90"/>
                <a:gd name="T28" fmla="*/ 64 w 67"/>
                <a:gd name="T29" fmla="*/ 16 h 90"/>
                <a:gd name="T30" fmla="*/ 64 w 67"/>
                <a:gd name="T31" fmla="*/ 16 h 90"/>
                <a:gd name="T32" fmla="*/ 56 w 67"/>
                <a:gd name="T33" fmla="*/ 14 h 90"/>
                <a:gd name="T34" fmla="*/ 56 w 67"/>
                <a:gd name="T35" fmla="*/ 14 h 90"/>
                <a:gd name="T36" fmla="*/ 50 w 67"/>
                <a:gd name="T37" fmla="*/ 15 h 90"/>
                <a:gd name="T38" fmla="*/ 44 w 67"/>
                <a:gd name="T39" fmla="*/ 18 h 90"/>
                <a:gd name="T40" fmla="*/ 39 w 67"/>
                <a:gd name="T41" fmla="*/ 22 h 90"/>
                <a:gd name="T42" fmla="*/ 34 w 67"/>
                <a:gd name="T43" fmla="*/ 26 h 90"/>
                <a:gd name="T44" fmla="*/ 31 w 67"/>
                <a:gd name="T45" fmla="*/ 31 h 90"/>
                <a:gd name="T46" fmla="*/ 28 w 67"/>
                <a:gd name="T47" fmla="*/ 37 h 90"/>
                <a:gd name="T48" fmla="*/ 26 w 67"/>
                <a:gd name="T49" fmla="*/ 47 h 90"/>
                <a:gd name="T50" fmla="*/ 16 w 67"/>
                <a:gd name="T51" fmla="*/ 90 h 90"/>
                <a:gd name="T52" fmla="*/ 0 w 67"/>
                <a:gd name="T53" fmla="*/ 90 h 90"/>
                <a:gd name="T54" fmla="*/ 15 w 67"/>
                <a:gd name="T55" fmla="*/ 1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90">
                  <a:moveTo>
                    <a:pt x="15" y="15"/>
                  </a:moveTo>
                  <a:lnTo>
                    <a:pt x="15" y="15"/>
                  </a:lnTo>
                  <a:lnTo>
                    <a:pt x="18" y="2"/>
                  </a:lnTo>
                  <a:lnTo>
                    <a:pt x="32" y="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5" y="10"/>
                  </a:lnTo>
                  <a:lnTo>
                    <a:pt x="42" y="4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7" y="2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5"/>
                  </a:lnTo>
                  <a:lnTo>
                    <a:pt x="44" y="18"/>
                  </a:lnTo>
                  <a:lnTo>
                    <a:pt x="39" y="22"/>
                  </a:lnTo>
                  <a:lnTo>
                    <a:pt x="34" y="26"/>
                  </a:lnTo>
                  <a:lnTo>
                    <a:pt x="31" y="31"/>
                  </a:lnTo>
                  <a:lnTo>
                    <a:pt x="28" y="37"/>
                  </a:lnTo>
                  <a:lnTo>
                    <a:pt x="26" y="47"/>
                  </a:lnTo>
                  <a:lnTo>
                    <a:pt x="16" y="90"/>
                  </a:lnTo>
                  <a:lnTo>
                    <a:pt x="0" y="90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10">
              <a:extLst>
                <a:ext uri="{FF2B5EF4-FFF2-40B4-BE49-F238E27FC236}">
                  <a16:creationId xmlns:a16="http://schemas.microsoft.com/office/drawing/2014/main" id="{D4A1FD5A-0CA9-4809-B4F5-23A3DFE69C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8" y="3239"/>
              <a:ext cx="82" cy="91"/>
            </a:xfrm>
            <a:custGeom>
              <a:avLst/>
              <a:gdLst>
                <a:gd name="T0" fmla="*/ 68 w 82"/>
                <a:gd name="T1" fmla="*/ 89 h 91"/>
                <a:gd name="T2" fmla="*/ 41 w 82"/>
                <a:gd name="T3" fmla="*/ 91 h 91"/>
                <a:gd name="T4" fmla="*/ 33 w 82"/>
                <a:gd name="T5" fmla="*/ 91 h 91"/>
                <a:gd name="T6" fmla="*/ 19 w 82"/>
                <a:gd name="T7" fmla="*/ 87 h 91"/>
                <a:gd name="T8" fmla="*/ 7 w 82"/>
                <a:gd name="T9" fmla="*/ 78 h 91"/>
                <a:gd name="T10" fmla="*/ 2 w 82"/>
                <a:gd name="T11" fmla="*/ 63 h 91"/>
                <a:gd name="T12" fmla="*/ 0 w 82"/>
                <a:gd name="T13" fmla="*/ 53 h 91"/>
                <a:gd name="T14" fmla="*/ 3 w 82"/>
                <a:gd name="T15" fmla="*/ 34 h 91"/>
                <a:gd name="T16" fmla="*/ 13 w 82"/>
                <a:gd name="T17" fmla="*/ 18 h 91"/>
                <a:gd name="T18" fmla="*/ 29 w 82"/>
                <a:gd name="T19" fmla="*/ 4 h 91"/>
                <a:gd name="T20" fmla="*/ 49 w 82"/>
                <a:gd name="T21" fmla="*/ 0 h 91"/>
                <a:gd name="T22" fmla="*/ 57 w 82"/>
                <a:gd name="T23" fmla="*/ 0 h 91"/>
                <a:gd name="T24" fmla="*/ 69 w 82"/>
                <a:gd name="T25" fmla="*/ 6 h 91"/>
                <a:gd name="T26" fmla="*/ 77 w 82"/>
                <a:gd name="T27" fmla="*/ 14 h 91"/>
                <a:gd name="T28" fmla="*/ 81 w 82"/>
                <a:gd name="T29" fmla="*/ 26 h 91"/>
                <a:gd name="T30" fmla="*/ 82 w 82"/>
                <a:gd name="T31" fmla="*/ 34 h 91"/>
                <a:gd name="T32" fmla="*/ 80 w 82"/>
                <a:gd name="T33" fmla="*/ 50 h 91"/>
                <a:gd name="T34" fmla="*/ 18 w 82"/>
                <a:gd name="T35" fmla="*/ 50 h 91"/>
                <a:gd name="T36" fmla="*/ 18 w 82"/>
                <a:gd name="T37" fmla="*/ 55 h 91"/>
                <a:gd name="T38" fmla="*/ 19 w 82"/>
                <a:gd name="T39" fmla="*/ 67 h 91"/>
                <a:gd name="T40" fmla="*/ 26 w 82"/>
                <a:gd name="T41" fmla="*/ 74 h 91"/>
                <a:gd name="T42" fmla="*/ 34 w 82"/>
                <a:gd name="T43" fmla="*/ 78 h 91"/>
                <a:gd name="T44" fmla="*/ 45 w 82"/>
                <a:gd name="T45" fmla="*/ 79 h 91"/>
                <a:gd name="T46" fmla="*/ 70 w 82"/>
                <a:gd name="T47" fmla="*/ 74 h 91"/>
                <a:gd name="T48" fmla="*/ 65 w 82"/>
                <a:gd name="T49" fmla="*/ 38 h 91"/>
                <a:gd name="T50" fmla="*/ 66 w 82"/>
                <a:gd name="T51" fmla="*/ 31 h 91"/>
                <a:gd name="T52" fmla="*/ 65 w 82"/>
                <a:gd name="T53" fmla="*/ 24 h 91"/>
                <a:gd name="T54" fmla="*/ 56 w 82"/>
                <a:gd name="T55" fmla="*/ 15 h 91"/>
                <a:gd name="T56" fmla="*/ 47 w 82"/>
                <a:gd name="T57" fmla="*/ 14 h 91"/>
                <a:gd name="T58" fmla="*/ 38 w 82"/>
                <a:gd name="T59" fmla="*/ 15 h 91"/>
                <a:gd name="T60" fmla="*/ 30 w 82"/>
                <a:gd name="T61" fmla="*/ 20 h 91"/>
                <a:gd name="T62" fmla="*/ 21 w 82"/>
                <a:gd name="T6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91">
                  <a:moveTo>
                    <a:pt x="68" y="89"/>
                  </a:moveTo>
                  <a:lnTo>
                    <a:pt x="68" y="89"/>
                  </a:lnTo>
                  <a:lnTo>
                    <a:pt x="54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33" y="91"/>
                  </a:lnTo>
                  <a:lnTo>
                    <a:pt x="26" y="90"/>
                  </a:lnTo>
                  <a:lnTo>
                    <a:pt x="19" y="87"/>
                  </a:lnTo>
                  <a:lnTo>
                    <a:pt x="13" y="83"/>
                  </a:lnTo>
                  <a:lnTo>
                    <a:pt x="7" y="78"/>
                  </a:lnTo>
                  <a:lnTo>
                    <a:pt x="5" y="71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3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3" y="18"/>
                  </a:lnTo>
                  <a:lnTo>
                    <a:pt x="19" y="10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7" y="14"/>
                  </a:lnTo>
                  <a:lnTo>
                    <a:pt x="80" y="19"/>
                  </a:lnTo>
                  <a:lnTo>
                    <a:pt x="81" y="26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1" y="42"/>
                  </a:lnTo>
                  <a:lnTo>
                    <a:pt x="80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62"/>
                  </a:lnTo>
                  <a:lnTo>
                    <a:pt x="19" y="67"/>
                  </a:lnTo>
                  <a:lnTo>
                    <a:pt x="22" y="71"/>
                  </a:lnTo>
                  <a:lnTo>
                    <a:pt x="26" y="74"/>
                  </a:lnTo>
                  <a:lnTo>
                    <a:pt x="30" y="77"/>
                  </a:lnTo>
                  <a:lnTo>
                    <a:pt x="34" y="78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57" y="78"/>
                  </a:lnTo>
                  <a:lnTo>
                    <a:pt x="70" y="74"/>
                  </a:lnTo>
                  <a:lnTo>
                    <a:pt x="68" y="89"/>
                  </a:lnTo>
                  <a:close/>
                  <a:moveTo>
                    <a:pt x="65" y="38"/>
                  </a:moveTo>
                  <a:lnTo>
                    <a:pt x="65" y="38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24"/>
                  </a:lnTo>
                  <a:lnTo>
                    <a:pt x="61" y="18"/>
                  </a:lnTo>
                  <a:lnTo>
                    <a:pt x="56" y="15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20"/>
                  </a:lnTo>
                  <a:lnTo>
                    <a:pt x="23" y="29"/>
                  </a:lnTo>
                  <a:lnTo>
                    <a:pt x="21" y="38"/>
                  </a:lnTo>
                  <a:lnTo>
                    <a:pt x="6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id="{6D88791A-11E4-4EE3-B428-7A836B1FF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11" y="3239"/>
              <a:ext cx="79" cy="91"/>
            </a:xfrm>
            <a:custGeom>
              <a:avLst/>
              <a:gdLst>
                <a:gd name="T0" fmla="*/ 20 w 79"/>
                <a:gd name="T1" fmla="*/ 4 h 91"/>
                <a:gd name="T2" fmla="*/ 44 w 79"/>
                <a:gd name="T3" fmla="*/ 0 h 91"/>
                <a:gd name="T4" fmla="*/ 58 w 79"/>
                <a:gd name="T5" fmla="*/ 2 h 91"/>
                <a:gd name="T6" fmla="*/ 69 w 79"/>
                <a:gd name="T7" fmla="*/ 6 h 91"/>
                <a:gd name="T8" fmla="*/ 77 w 79"/>
                <a:gd name="T9" fmla="*/ 15 h 91"/>
                <a:gd name="T10" fmla="*/ 79 w 79"/>
                <a:gd name="T11" fmla="*/ 29 h 91"/>
                <a:gd name="T12" fmla="*/ 78 w 79"/>
                <a:gd name="T13" fmla="*/ 42 h 91"/>
                <a:gd name="T14" fmla="*/ 73 w 79"/>
                <a:gd name="T15" fmla="*/ 66 h 91"/>
                <a:gd name="T16" fmla="*/ 54 w 79"/>
                <a:gd name="T17" fmla="*/ 90 h 91"/>
                <a:gd name="T18" fmla="*/ 56 w 79"/>
                <a:gd name="T19" fmla="*/ 75 h 91"/>
                <a:gd name="T20" fmla="*/ 56 w 79"/>
                <a:gd name="T21" fmla="*/ 75 h 91"/>
                <a:gd name="T22" fmla="*/ 44 w 79"/>
                <a:gd name="T23" fmla="*/ 87 h 91"/>
                <a:gd name="T24" fmla="*/ 28 w 79"/>
                <a:gd name="T25" fmla="*/ 91 h 91"/>
                <a:gd name="T26" fmla="*/ 18 w 79"/>
                <a:gd name="T27" fmla="*/ 90 h 91"/>
                <a:gd name="T28" fmla="*/ 8 w 79"/>
                <a:gd name="T29" fmla="*/ 86 h 91"/>
                <a:gd name="T30" fmla="*/ 3 w 79"/>
                <a:gd name="T31" fmla="*/ 78 h 91"/>
                <a:gd name="T32" fmla="*/ 0 w 79"/>
                <a:gd name="T33" fmla="*/ 67 h 91"/>
                <a:gd name="T34" fmla="*/ 1 w 79"/>
                <a:gd name="T35" fmla="*/ 59 h 91"/>
                <a:gd name="T36" fmla="*/ 8 w 79"/>
                <a:gd name="T37" fmla="*/ 47 h 91"/>
                <a:gd name="T38" fmla="*/ 23 w 79"/>
                <a:gd name="T39" fmla="*/ 39 h 91"/>
                <a:gd name="T40" fmla="*/ 42 w 79"/>
                <a:gd name="T41" fmla="*/ 37 h 91"/>
                <a:gd name="T42" fmla="*/ 52 w 79"/>
                <a:gd name="T43" fmla="*/ 35 h 91"/>
                <a:gd name="T44" fmla="*/ 63 w 79"/>
                <a:gd name="T45" fmla="*/ 37 h 91"/>
                <a:gd name="T46" fmla="*/ 64 w 79"/>
                <a:gd name="T47" fmla="*/ 31 h 91"/>
                <a:gd name="T48" fmla="*/ 63 w 79"/>
                <a:gd name="T49" fmla="*/ 23 h 91"/>
                <a:gd name="T50" fmla="*/ 59 w 79"/>
                <a:gd name="T51" fmla="*/ 18 h 91"/>
                <a:gd name="T52" fmla="*/ 44 w 79"/>
                <a:gd name="T53" fmla="*/ 14 h 91"/>
                <a:gd name="T54" fmla="*/ 38 w 79"/>
                <a:gd name="T55" fmla="*/ 14 h 91"/>
                <a:gd name="T56" fmla="*/ 23 w 79"/>
                <a:gd name="T57" fmla="*/ 18 h 91"/>
                <a:gd name="T58" fmla="*/ 20 w 79"/>
                <a:gd name="T59" fmla="*/ 4 h 91"/>
                <a:gd name="T60" fmla="*/ 48 w 79"/>
                <a:gd name="T61" fmla="*/ 47 h 91"/>
                <a:gd name="T62" fmla="*/ 38 w 79"/>
                <a:gd name="T63" fmla="*/ 49 h 91"/>
                <a:gd name="T64" fmla="*/ 23 w 79"/>
                <a:gd name="T65" fmla="*/ 54 h 91"/>
                <a:gd name="T66" fmla="*/ 18 w 79"/>
                <a:gd name="T67" fmla="*/ 62 h 91"/>
                <a:gd name="T68" fmla="*/ 18 w 79"/>
                <a:gd name="T69" fmla="*/ 67 h 91"/>
                <a:gd name="T70" fmla="*/ 22 w 79"/>
                <a:gd name="T71" fmla="*/ 75 h 91"/>
                <a:gd name="T72" fmla="*/ 31 w 79"/>
                <a:gd name="T73" fmla="*/ 79 h 91"/>
                <a:gd name="T74" fmla="*/ 38 w 79"/>
                <a:gd name="T75" fmla="*/ 78 h 91"/>
                <a:gd name="T76" fmla="*/ 47 w 79"/>
                <a:gd name="T77" fmla="*/ 73 h 91"/>
                <a:gd name="T78" fmla="*/ 55 w 79"/>
                <a:gd name="T79" fmla="*/ 65 h 91"/>
                <a:gd name="T80" fmla="*/ 60 w 79"/>
                <a:gd name="T81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91">
                  <a:moveTo>
                    <a:pt x="20" y="4"/>
                  </a:moveTo>
                  <a:lnTo>
                    <a:pt x="20" y="4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9" y="6"/>
                  </a:lnTo>
                  <a:lnTo>
                    <a:pt x="74" y="10"/>
                  </a:lnTo>
                  <a:lnTo>
                    <a:pt x="77" y="15"/>
                  </a:lnTo>
                  <a:lnTo>
                    <a:pt x="79" y="20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3" y="66"/>
                  </a:lnTo>
                  <a:lnTo>
                    <a:pt x="69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51" y="82"/>
                  </a:lnTo>
                  <a:lnTo>
                    <a:pt x="44" y="87"/>
                  </a:lnTo>
                  <a:lnTo>
                    <a:pt x="36" y="9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18" y="90"/>
                  </a:lnTo>
                  <a:lnTo>
                    <a:pt x="12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8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4" y="53"/>
                  </a:lnTo>
                  <a:lnTo>
                    <a:pt x="8" y="47"/>
                  </a:lnTo>
                  <a:lnTo>
                    <a:pt x="15" y="42"/>
                  </a:lnTo>
                  <a:lnTo>
                    <a:pt x="23" y="39"/>
                  </a:lnTo>
                  <a:lnTo>
                    <a:pt x="31" y="38"/>
                  </a:lnTo>
                  <a:lnTo>
                    <a:pt x="42" y="37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26"/>
                  </a:lnTo>
                  <a:lnTo>
                    <a:pt x="63" y="23"/>
                  </a:lnTo>
                  <a:lnTo>
                    <a:pt x="62" y="19"/>
                  </a:lnTo>
                  <a:lnTo>
                    <a:pt x="59" y="18"/>
                  </a:lnTo>
                  <a:lnTo>
                    <a:pt x="52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0" y="15"/>
                  </a:lnTo>
                  <a:lnTo>
                    <a:pt x="23" y="18"/>
                  </a:lnTo>
                  <a:lnTo>
                    <a:pt x="18" y="20"/>
                  </a:lnTo>
                  <a:lnTo>
                    <a:pt x="20" y="4"/>
                  </a:lnTo>
                  <a:close/>
                  <a:moveTo>
                    <a:pt x="60" y="47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38" y="49"/>
                  </a:lnTo>
                  <a:lnTo>
                    <a:pt x="28" y="51"/>
                  </a:lnTo>
                  <a:lnTo>
                    <a:pt x="23" y="54"/>
                  </a:lnTo>
                  <a:lnTo>
                    <a:pt x="20" y="58"/>
                  </a:lnTo>
                  <a:lnTo>
                    <a:pt x="18" y="62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9" y="73"/>
                  </a:lnTo>
                  <a:lnTo>
                    <a:pt x="22" y="75"/>
                  </a:lnTo>
                  <a:lnTo>
                    <a:pt x="26" y="78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8" y="78"/>
                  </a:lnTo>
                  <a:lnTo>
                    <a:pt x="43" y="77"/>
                  </a:lnTo>
                  <a:lnTo>
                    <a:pt x="47" y="73"/>
                  </a:lnTo>
                  <a:lnTo>
                    <a:pt x="51" y="69"/>
                  </a:lnTo>
                  <a:lnTo>
                    <a:pt x="55" y="65"/>
                  </a:lnTo>
                  <a:lnTo>
                    <a:pt x="58" y="59"/>
                  </a:lnTo>
                  <a:lnTo>
                    <a:pt x="60" y="47"/>
                  </a:lnTo>
                  <a:lnTo>
                    <a:pt x="6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id="{6A4E7793-AF2B-44B6-84D1-9C8EA9DD17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3" y="3215"/>
              <a:ext cx="62" cy="115"/>
            </a:xfrm>
            <a:custGeom>
              <a:avLst/>
              <a:gdLst>
                <a:gd name="T0" fmla="*/ 1 w 62"/>
                <a:gd name="T1" fmla="*/ 26 h 115"/>
                <a:gd name="T2" fmla="*/ 22 w 62"/>
                <a:gd name="T3" fmla="*/ 26 h 115"/>
                <a:gd name="T4" fmla="*/ 26 w 62"/>
                <a:gd name="T5" fmla="*/ 6 h 115"/>
                <a:gd name="T6" fmla="*/ 43 w 62"/>
                <a:gd name="T7" fmla="*/ 0 h 115"/>
                <a:gd name="T8" fmla="*/ 38 w 62"/>
                <a:gd name="T9" fmla="*/ 26 h 115"/>
                <a:gd name="T10" fmla="*/ 62 w 62"/>
                <a:gd name="T11" fmla="*/ 26 h 115"/>
                <a:gd name="T12" fmla="*/ 59 w 62"/>
                <a:gd name="T13" fmla="*/ 39 h 115"/>
                <a:gd name="T14" fmla="*/ 35 w 62"/>
                <a:gd name="T15" fmla="*/ 39 h 115"/>
                <a:gd name="T16" fmla="*/ 27 w 62"/>
                <a:gd name="T17" fmla="*/ 77 h 115"/>
                <a:gd name="T18" fmla="*/ 27 w 62"/>
                <a:gd name="T19" fmla="*/ 77 h 115"/>
                <a:gd name="T20" fmla="*/ 24 w 62"/>
                <a:gd name="T21" fmla="*/ 94 h 115"/>
                <a:gd name="T22" fmla="*/ 24 w 62"/>
                <a:gd name="T23" fmla="*/ 94 h 115"/>
                <a:gd name="T24" fmla="*/ 26 w 62"/>
                <a:gd name="T25" fmla="*/ 98 h 115"/>
                <a:gd name="T26" fmla="*/ 27 w 62"/>
                <a:gd name="T27" fmla="*/ 101 h 115"/>
                <a:gd name="T28" fmla="*/ 31 w 62"/>
                <a:gd name="T29" fmla="*/ 102 h 115"/>
                <a:gd name="T30" fmla="*/ 36 w 62"/>
                <a:gd name="T31" fmla="*/ 103 h 115"/>
                <a:gd name="T32" fmla="*/ 36 w 62"/>
                <a:gd name="T33" fmla="*/ 103 h 115"/>
                <a:gd name="T34" fmla="*/ 42 w 62"/>
                <a:gd name="T35" fmla="*/ 102 h 115"/>
                <a:gd name="T36" fmla="*/ 47 w 62"/>
                <a:gd name="T37" fmla="*/ 101 h 115"/>
                <a:gd name="T38" fmla="*/ 46 w 62"/>
                <a:gd name="T39" fmla="*/ 114 h 115"/>
                <a:gd name="T40" fmla="*/ 46 w 62"/>
                <a:gd name="T41" fmla="*/ 114 h 115"/>
                <a:gd name="T42" fmla="*/ 38 w 62"/>
                <a:gd name="T43" fmla="*/ 115 h 115"/>
                <a:gd name="T44" fmla="*/ 30 w 62"/>
                <a:gd name="T45" fmla="*/ 115 h 115"/>
                <a:gd name="T46" fmla="*/ 30 w 62"/>
                <a:gd name="T47" fmla="*/ 115 h 115"/>
                <a:gd name="T48" fmla="*/ 24 w 62"/>
                <a:gd name="T49" fmla="*/ 115 h 115"/>
                <a:gd name="T50" fmla="*/ 19 w 62"/>
                <a:gd name="T51" fmla="*/ 114 h 115"/>
                <a:gd name="T52" fmla="*/ 16 w 62"/>
                <a:gd name="T53" fmla="*/ 113 h 115"/>
                <a:gd name="T54" fmla="*/ 13 w 62"/>
                <a:gd name="T55" fmla="*/ 110 h 115"/>
                <a:gd name="T56" fmla="*/ 9 w 62"/>
                <a:gd name="T57" fmla="*/ 103 h 115"/>
                <a:gd name="T58" fmla="*/ 8 w 62"/>
                <a:gd name="T59" fmla="*/ 97 h 115"/>
                <a:gd name="T60" fmla="*/ 8 w 62"/>
                <a:gd name="T61" fmla="*/ 97 h 115"/>
                <a:gd name="T62" fmla="*/ 9 w 62"/>
                <a:gd name="T63" fmla="*/ 86 h 115"/>
                <a:gd name="T64" fmla="*/ 11 w 62"/>
                <a:gd name="T65" fmla="*/ 77 h 115"/>
                <a:gd name="T66" fmla="*/ 19 w 62"/>
                <a:gd name="T67" fmla="*/ 39 h 115"/>
                <a:gd name="T68" fmla="*/ 0 w 62"/>
                <a:gd name="T69" fmla="*/ 39 h 115"/>
                <a:gd name="T70" fmla="*/ 1 w 62"/>
                <a:gd name="T71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115">
                  <a:moveTo>
                    <a:pt x="1" y="26"/>
                  </a:moveTo>
                  <a:lnTo>
                    <a:pt x="22" y="2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38" y="26"/>
                  </a:lnTo>
                  <a:lnTo>
                    <a:pt x="62" y="26"/>
                  </a:lnTo>
                  <a:lnTo>
                    <a:pt x="59" y="39"/>
                  </a:lnTo>
                  <a:lnTo>
                    <a:pt x="35" y="39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6" y="98"/>
                  </a:lnTo>
                  <a:lnTo>
                    <a:pt x="27" y="101"/>
                  </a:lnTo>
                  <a:lnTo>
                    <a:pt x="31" y="102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42" y="102"/>
                  </a:lnTo>
                  <a:lnTo>
                    <a:pt x="47" y="101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38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24" y="115"/>
                  </a:lnTo>
                  <a:lnTo>
                    <a:pt x="19" y="114"/>
                  </a:lnTo>
                  <a:lnTo>
                    <a:pt x="16" y="113"/>
                  </a:lnTo>
                  <a:lnTo>
                    <a:pt x="13" y="110"/>
                  </a:lnTo>
                  <a:lnTo>
                    <a:pt x="9" y="103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9" y="86"/>
                  </a:lnTo>
                  <a:lnTo>
                    <a:pt x="11" y="77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id="{F3AA7BA2-C866-4907-934C-5E86246D7C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" y="3239"/>
              <a:ext cx="70" cy="91"/>
            </a:xfrm>
            <a:custGeom>
              <a:avLst/>
              <a:gdLst>
                <a:gd name="T0" fmla="*/ 65 w 70"/>
                <a:gd name="T1" fmla="*/ 18 h 91"/>
                <a:gd name="T2" fmla="*/ 65 w 70"/>
                <a:gd name="T3" fmla="*/ 18 h 91"/>
                <a:gd name="T4" fmla="*/ 57 w 70"/>
                <a:gd name="T5" fmla="*/ 14 h 91"/>
                <a:gd name="T6" fmla="*/ 51 w 70"/>
                <a:gd name="T7" fmla="*/ 14 h 91"/>
                <a:gd name="T8" fmla="*/ 51 w 70"/>
                <a:gd name="T9" fmla="*/ 14 h 91"/>
                <a:gd name="T10" fmla="*/ 43 w 70"/>
                <a:gd name="T11" fmla="*/ 14 h 91"/>
                <a:gd name="T12" fmla="*/ 36 w 70"/>
                <a:gd name="T13" fmla="*/ 16 h 91"/>
                <a:gd name="T14" fmla="*/ 31 w 70"/>
                <a:gd name="T15" fmla="*/ 20 h 91"/>
                <a:gd name="T16" fmla="*/ 25 w 70"/>
                <a:gd name="T17" fmla="*/ 24 h 91"/>
                <a:gd name="T18" fmla="*/ 21 w 70"/>
                <a:gd name="T19" fmla="*/ 31 h 91"/>
                <a:gd name="T20" fmla="*/ 19 w 70"/>
                <a:gd name="T21" fmla="*/ 38 h 91"/>
                <a:gd name="T22" fmla="*/ 17 w 70"/>
                <a:gd name="T23" fmla="*/ 45 h 91"/>
                <a:gd name="T24" fmla="*/ 16 w 70"/>
                <a:gd name="T25" fmla="*/ 53 h 91"/>
                <a:gd name="T26" fmla="*/ 16 w 70"/>
                <a:gd name="T27" fmla="*/ 53 h 91"/>
                <a:gd name="T28" fmla="*/ 17 w 70"/>
                <a:gd name="T29" fmla="*/ 59 h 91"/>
                <a:gd name="T30" fmla="*/ 19 w 70"/>
                <a:gd name="T31" fmla="*/ 63 h 91"/>
                <a:gd name="T32" fmla="*/ 20 w 70"/>
                <a:gd name="T33" fmla="*/ 69 h 91"/>
                <a:gd name="T34" fmla="*/ 23 w 70"/>
                <a:gd name="T35" fmla="*/ 73 h 91"/>
                <a:gd name="T36" fmla="*/ 25 w 70"/>
                <a:gd name="T37" fmla="*/ 75 h 91"/>
                <a:gd name="T38" fmla="*/ 29 w 70"/>
                <a:gd name="T39" fmla="*/ 77 h 91"/>
                <a:gd name="T40" fmla="*/ 35 w 70"/>
                <a:gd name="T41" fmla="*/ 78 h 91"/>
                <a:gd name="T42" fmla="*/ 40 w 70"/>
                <a:gd name="T43" fmla="*/ 79 h 91"/>
                <a:gd name="T44" fmla="*/ 40 w 70"/>
                <a:gd name="T45" fmla="*/ 79 h 91"/>
                <a:gd name="T46" fmla="*/ 49 w 70"/>
                <a:gd name="T47" fmla="*/ 78 h 91"/>
                <a:gd name="T48" fmla="*/ 57 w 70"/>
                <a:gd name="T49" fmla="*/ 75 h 91"/>
                <a:gd name="T50" fmla="*/ 55 w 70"/>
                <a:gd name="T51" fmla="*/ 90 h 91"/>
                <a:gd name="T52" fmla="*/ 55 w 70"/>
                <a:gd name="T53" fmla="*/ 90 h 91"/>
                <a:gd name="T54" fmla="*/ 47 w 70"/>
                <a:gd name="T55" fmla="*/ 91 h 91"/>
                <a:gd name="T56" fmla="*/ 39 w 70"/>
                <a:gd name="T57" fmla="*/ 91 h 91"/>
                <a:gd name="T58" fmla="*/ 39 w 70"/>
                <a:gd name="T59" fmla="*/ 91 h 91"/>
                <a:gd name="T60" fmla="*/ 29 w 70"/>
                <a:gd name="T61" fmla="*/ 91 h 91"/>
                <a:gd name="T62" fmla="*/ 23 w 70"/>
                <a:gd name="T63" fmla="*/ 90 h 91"/>
                <a:gd name="T64" fmla="*/ 16 w 70"/>
                <a:gd name="T65" fmla="*/ 87 h 91"/>
                <a:gd name="T66" fmla="*/ 10 w 70"/>
                <a:gd name="T67" fmla="*/ 83 h 91"/>
                <a:gd name="T68" fmla="*/ 5 w 70"/>
                <a:gd name="T69" fmla="*/ 78 h 91"/>
                <a:gd name="T70" fmla="*/ 2 w 70"/>
                <a:gd name="T71" fmla="*/ 71 h 91"/>
                <a:gd name="T72" fmla="*/ 0 w 70"/>
                <a:gd name="T73" fmla="*/ 63 h 91"/>
                <a:gd name="T74" fmla="*/ 0 w 70"/>
                <a:gd name="T75" fmla="*/ 55 h 91"/>
                <a:gd name="T76" fmla="*/ 0 w 70"/>
                <a:gd name="T77" fmla="*/ 55 h 91"/>
                <a:gd name="T78" fmla="*/ 0 w 70"/>
                <a:gd name="T79" fmla="*/ 45 h 91"/>
                <a:gd name="T80" fmla="*/ 2 w 70"/>
                <a:gd name="T81" fmla="*/ 34 h 91"/>
                <a:gd name="T82" fmla="*/ 6 w 70"/>
                <a:gd name="T83" fmla="*/ 24 h 91"/>
                <a:gd name="T84" fmla="*/ 12 w 70"/>
                <a:gd name="T85" fmla="*/ 16 h 91"/>
                <a:gd name="T86" fmla="*/ 19 w 70"/>
                <a:gd name="T87" fmla="*/ 10 h 91"/>
                <a:gd name="T88" fmla="*/ 27 w 70"/>
                <a:gd name="T89" fmla="*/ 4 h 91"/>
                <a:gd name="T90" fmla="*/ 36 w 70"/>
                <a:gd name="T91" fmla="*/ 2 h 91"/>
                <a:gd name="T92" fmla="*/ 47 w 70"/>
                <a:gd name="T93" fmla="*/ 0 h 91"/>
                <a:gd name="T94" fmla="*/ 47 w 70"/>
                <a:gd name="T95" fmla="*/ 0 h 91"/>
                <a:gd name="T96" fmla="*/ 60 w 70"/>
                <a:gd name="T97" fmla="*/ 0 h 91"/>
                <a:gd name="T98" fmla="*/ 70 w 70"/>
                <a:gd name="T99" fmla="*/ 3 h 91"/>
                <a:gd name="T100" fmla="*/ 65 w 70"/>
                <a:gd name="T101" fmla="*/ 1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91">
                  <a:moveTo>
                    <a:pt x="65" y="18"/>
                  </a:moveTo>
                  <a:lnTo>
                    <a:pt x="65" y="18"/>
                  </a:lnTo>
                  <a:lnTo>
                    <a:pt x="57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3" y="14"/>
                  </a:lnTo>
                  <a:lnTo>
                    <a:pt x="36" y="16"/>
                  </a:lnTo>
                  <a:lnTo>
                    <a:pt x="31" y="20"/>
                  </a:lnTo>
                  <a:lnTo>
                    <a:pt x="25" y="24"/>
                  </a:lnTo>
                  <a:lnTo>
                    <a:pt x="21" y="31"/>
                  </a:lnTo>
                  <a:lnTo>
                    <a:pt x="19" y="38"/>
                  </a:lnTo>
                  <a:lnTo>
                    <a:pt x="17" y="45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7" y="59"/>
                  </a:lnTo>
                  <a:lnTo>
                    <a:pt x="19" y="63"/>
                  </a:lnTo>
                  <a:lnTo>
                    <a:pt x="20" y="69"/>
                  </a:lnTo>
                  <a:lnTo>
                    <a:pt x="23" y="73"/>
                  </a:lnTo>
                  <a:lnTo>
                    <a:pt x="25" y="75"/>
                  </a:lnTo>
                  <a:lnTo>
                    <a:pt x="29" y="77"/>
                  </a:lnTo>
                  <a:lnTo>
                    <a:pt x="35" y="78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9" y="78"/>
                  </a:lnTo>
                  <a:lnTo>
                    <a:pt x="57" y="75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47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29" y="91"/>
                  </a:lnTo>
                  <a:lnTo>
                    <a:pt x="23" y="90"/>
                  </a:lnTo>
                  <a:lnTo>
                    <a:pt x="16" y="87"/>
                  </a:lnTo>
                  <a:lnTo>
                    <a:pt x="10" y="83"/>
                  </a:lnTo>
                  <a:lnTo>
                    <a:pt x="5" y="78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12" y="16"/>
                  </a:lnTo>
                  <a:lnTo>
                    <a:pt x="19" y="10"/>
                  </a:lnTo>
                  <a:lnTo>
                    <a:pt x="27" y="4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60" y="0"/>
                  </a:lnTo>
                  <a:lnTo>
                    <a:pt x="70" y="3"/>
                  </a:lnTo>
                  <a:lnTo>
                    <a:pt x="6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14">
              <a:extLst>
                <a:ext uri="{FF2B5EF4-FFF2-40B4-BE49-F238E27FC236}">
                  <a16:creationId xmlns:a16="http://schemas.microsoft.com/office/drawing/2014/main" id="{7DFA9C76-B690-4B53-8AF2-75E5515D84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98" y="3239"/>
              <a:ext cx="79" cy="91"/>
            </a:xfrm>
            <a:custGeom>
              <a:avLst/>
              <a:gdLst>
                <a:gd name="T0" fmla="*/ 20 w 79"/>
                <a:gd name="T1" fmla="*/ 4 h 91"/>
                <a:gd name="T2" fmla="*/ 44 w 79"/>
                <a:gd name="T3" fmla="*/ 0 h 91"/>
                <a:gd name="T4" fmla="*/ 58 w 79"/>
                <a:gd name="T5" fmla="*/ 2 h 91"/>
                <a:gd name="T6" fmla="*/ 69 w 79"/>
                <a:gd name="T7" fmla="*/ 6 h 91"/>
                <a:gd name="T8" fmla="*/ 77 w 79"/>
                <a:gd name="T9" fmla="*/ 15 h 91"/>
                <a:gd name="T10" fmla="*/ 79 w 79"/>
                <a:gd name="T11" fmla="*/ 29 h 91"/>
                <a:gd name="T12" fmla="*/ 78 w 79"/>
                <a:gd name="T13" fmla="*/ 42 h 91"/>
                <a:gd name="T14" fmla="*/ 74 w 79"/>
                <a:gd name="T15" fmla="*/ 66 h 91"/>
                <a:gd name="T16" fmla="*/ 54 w 79"/>
                <a:gd name="T17" fmla="*/ 90 h 91"/>
                <a:gd name="T18" fmla="*/ 57 w 79"/>
                <a:gd name="T19" fmla="*/ 75 h 91"/>
                <a:gd name="T20" fmla="*/ 57 w 79"/>
                <a:gd name="T21" fmla="*/ 75 h 91"/>
                <a:gd name="T22" fmla="*/ 44 w 79"/>
                <a:gd name="T23" fmla="*/ 87 h 91"/>
                <a:gd name="T24" fmla="*/ 28 w 79"/>
                <a:gd name="T25" fmla="*/ 91 h 91"/>
                <a:gd name="T26" fmla="*/ 18 w 79"/>
                <a:gd name="T27" fmla="*/ 90 h 91"/>
                <a:gd name="T28" fmla="*/ 8 w 79"/>
                <a:gd name="T29" fmla="*/ 86 h 91"/>
                <a:gd name="T30" fmla="*/ 3 w 79"/>
                <a:gd name="T31" fmla="*/ 78 h 91"/>
                <a:gd name="T32" fmla="*/ 0 w 79"/>
                <a:gd name="T33" fmla="*/ 67 h 91"/>
                <a:gd name="T34" fmla="*/ 2 w 79"/>
                <a:gd name="T35" fmla="*/ 59 h 91"/>
                <a:gd name="T36" fmla="*/ 8 w 79"/>
                <a:gd name="T37" fmla="*/ 47 h 91"/>
                <a:gd name="T38" fmla="*/ 23 w 79"/>
                <a:gd name="T39" fmla="*/ 39 h 91"/>
                <a:gd name="T40" fmla="*/ 42 w 79"/>
                <a:gd name="T41" fmla="*/ 37 h 91"/>
                <a:gd name="T42" fmla="*/ 53 w 79"/>
                <a:gd name="T43" fmla="*/ 35 h 91"/>
                <a:gd name="T44" fmla="*/ 63 w 79"/>
                <a:gd name="T45" fmla="*/ 37 h 91"/>
                <a:gd name="T46" fmla="*/ 65 w 79"/>
                <a:gd name="T47" fmla="*/ 31 h 91"/>
                <a:gd name="T48" fmla="*/ 63 w 79"/>
                <a:gd name="T49" fmla="*/ 23 h 91"/>
                <a:gd name="T50" fmla="*/ 59 w 79"/>
                <a:gd name="T51" fmla="*/ 18 h 91"/>
                <a:gd name="T52" fmla="*/ 44 w 79"/>
                <a:gd name="T53" fmla="*/ 14 h 91"/>
                <a:gd name="T54" fmla="*/ 38 w 79"/>
                <a:gd name="T55" fmla="*/ 14 h 91"/>
                <a:gd name="T56" fmla="*/ 23 w 79"/>
                <a:gd name="T57" fmla="*/ 18 h 91"/>
                <a:gd name="T58" fmla="*/ 20 w 79"/>
                <a:gd name="T59" fmla="*/ 4 h 91"/>
                <a:gd name="T60" fmla="*/ 49 w 79"/>
                <a:gd name="T61" fmla="*/ 47 h 91"/>
                <a:gd name="T62" fmla="*/ 38 w 79"/>
                <a:gd name="T63" fmla="*/ 49 h 91"/>
                <a:gd name="T64" fmla="*/ 24 w 79"/>
                <a:gd name="T65" fmla="*/ 54 h 91"/>
                <a:gd name="T66" fmla="*/ 18 w 79"/>
                <a:gd name="T67" fmla="*/ 62 h 91"/>
                <a:gd name="T68" fmla="*/ 18 w 79"/>
                <a:gd name="T69" fmla="*/ 67 h 91"/>
                <a:gd name="T70" fmla="*/ 22 w 79"/>
                <a:gd name="T71" fmla="*/ 75 h 91"/>
                <a:gd name="T72" fmla="*/ 32 w 79"/>
                <a:gd name="T73" fmla="*/ 79 h 91"/>
                <a:gd name="T74" fmla="*/ 38 w 79"/>
                <a:gd name="T75" fmla="*/ 78 h 91"/>
                <a:gd name="T76" fmla="*/ 47 w 79"/>
                <a:gd name="T77" fmla="*/ 73 h 91"/>
                <a:gd name="T78" fmla="*/ 55 w 79"/>
                <a:gd name="T79" fmla="*/ 65 h 91"/>
                <a:gd name="T80" fmla="*/ 61 w 79"/>
                <a:gd name="T81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91">
                  <a:moveTo>
                    <a:pt x="20" y="4"/>
                  </a:moveTo>
                  <a:lnTo>
                    <a:pt x="20" y="4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9" y="6"/>
                  </a:lnTo>
                  <a:lnTo>
                    <a:pt x="74" y="10"/>
                  </a:lnTo>
                  <a:lnTo>
                    <a:pt x="77" y="15"/>
                  </a:lnTo>
                  <a:lnTo>
                    <a:pt x="79" y="20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4" y="66"/>
                  </a:lnTo>
                  <a:lnTo>
                    <a:pt x="69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82"/>
                  </a:lnTo>
                  <a:lnTo>
                    <a:pt x="44" y="87"/>
                  </a:lnTo>
                  <a:lnTo>
                    <a:pt x="36" y="9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18" y="90"/>
                  </a:lnTo>
                  <a:lnTo>
                    <a:pt x="12" y="89"/>
                  </a:lnTo>
                  <a:lnTo>
                    <a:pt x="8" y="86"/>
                  </a:lnTo>
                  <a:lnTo>
                    <a:pt x="6" y="82"/>
                  </a:lnTo>
                  <a:lnTo>
                    <a:pt x="3" y="78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2" y="59"/>
                  </a:lnTo>
                  <a:lnTo>
                    <a:pt x="4" y="53"/>
                  </a:lnTo>
                  <a:lnTo>
                    <a:pt x="8" y="47"/>
                  </a:lnTo>
                  <a:lnTo>
                    <a:pt x="15" y="42"/>
                  </a:lnTo>
                  <a:lnTo>
                    <a:pt x="23" y="39"/>
                  </a:lnTo>
                  <a:lnTo>
                    <a:pt x="31" y="38"/>
                  </a:lnTo>
                  <a:lnTo>
                    <a:pt x="42" y="37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3" y="23"/>
                  </a:lnTo>
                  <a:lnTo>
                    <a:pt x="62" y="19"/>
                  </a:lnTo>
                  <a:lnTo>
                    <a:pt x="59" y="18"/>
                  </a:lnTo>
                  <a:lnTo>
                    <a:pt x="53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0" y="15"/>
                  </a:lnTo>
                  <a:lnTo>
                    <a:pt x="23" y="18"/>
                  </a:lnTo>
                  <a:lnTo>
                    <a:pt x="18" y="20"/>
                  </a:lnTo>
                  <a:lnTo>
                    <a:pt x="20" y="4"/>
                  </a:lnTo>
                  <a:close/>
                  <a:moveTo>
                    <a:pt x="61" y="47"/>
                  </a:moveTo>
                  <a:lnTo>
                    <a:pt x="49" y="47"/>
                  </a:lnTo>
                  <a:lnTo>
                    <a:pt x="49" y="47"/>
                  </a:lnTo>
                  <a:lnTo>
                    <a:pt x="38" y="49"/>
                  </a:lnTo>
                  <a:lnTo>
                    <a:pt x="28" y="51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2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9" y="73"/>
                  </a:lnTo>
                  <a:lnTo>
                    <a:pt x="22" y="75"/>
                  </a:lnTo>
                  <a:lnTo>
                    <a:pt x="26" y="78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8" y="78"/>
                  </a:lnTo>
                  <a:lnTo>
                    <a:pt x="43" y="77"/>
                  </a:lnTo>
                  <a:lnTo>
                    <a:pt x="47" y="73"/>
                  </a:lnTo>
                  <a:lnTo>
                    <a:pt x="51" y="69"/>
                  </a:lnTo>
                  <a:lnTo>
                    <a:pt x="55" y="65"/>
                  </a:lnTo>
                  <a:lnTo>
                    <a:pt x="58" y="59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15">
              <a:extLst>
                <a:ext uri="{FF2B5EF4-FFF2-40B4-BE49-F238E27FC236}">
                  <a16:creationId xmlns:a16="http://schemas.microsoft.com/office/drawing/2014/main" id="{A8046823-75F8-4377-8078-33F23F37E2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5" y="3239"/>
              <a:ext cx="68" cy="90"/>
            </a:xfrm>
            <a:custGeom>
              <a:avLst/>
              <a:gdLst>
                <a:gd name="T0" fmla="*/ 16 w 68"/>
                <a:gd name="T1" fmla="*/ 15 h 90"/>
                <a:gd name="T2" fmla="*/ 16 w 68"/>
                <a:gd name="T3" fmla="*/ 15 h 90"/>
                <a:gd name="T4" fmla="*/ 19 w 68"/>
                <a:gd name="T5" fmla="*/ 2 h 90"/>
                <a:gd name="T6" fmla="*/ 33 w 68"/>
                <a:gd name="T7" fmla="*/ 2 h 90"/>
                <a:gd name="T8" fmla="*/ 31 w 68"/>
                <a:gd name="T9" fmla="*/ 16 h 90"/>
                <a:gd name="T10" fmla="*/ 31 w 68"/>
                <a:gd name="T11" fmla="*/ 16 h 90"/>
                <a:gd name="T12" fmla="*/ 31 w 68"/>
                <a:gd name="T13" fmla="*/ 16 h 90"/>
                <a:gd name="T14" fmla="*/ 36 w 68"/>
                <a:gd name="T15" fmla="*/ 10 h 90"/>
                <a:gd name="T16" fmla="*/ 43 w 68"/>
                <a:gd name="T17" fmla="*/ 4 h 90"/>
                <a:gd name="T18" fmla="*/ 51 w 68"/>
                <a:gd name="T19" fmla="*/ 2 h 90"/>
                <a:gd name="T20" fmla="*/ 62 w 68"/>
                <a:gd name="T21" fmla="*/ 0 h 90"/>
                <a:gd name="T22" fmla="*/ 62 w 68"/>
                <a:gd name="T23" fmla="*/ 0 h 90"/>
                <a:gd name="T24" fmla="*/ 64 w 68"/>
                <a:gd name="T25" fmla="*/ 0 h 90"/>
                <a:gd name="T26" fmla="*/ 68 w 68"/>
                <a:gd name="T27" fmla="*/ 2 h 90"/>
                <a:gd name="T28" fmla="*/ 64 w 68"/>
                <a:gd name="T29" fmla="*/ 16 h 90"/>
                <a:gd name="T30" fmla="*/ 64 w 68"/>
                <a:gd name="T31" fmla="*/ 16 h 90"/>
                <a:gd name="T32" fmla="*/ 58 w 68"/>
                <a:gd name="T33" fmla="*/ 14 h 90"/>
                <a:gd name="T34" fmla="*/ 58 w 68"/>
                <a:gd name="T35" fmla="*/ 14 h 90"/>
                <a:gd name="T36" fmla="*/ 51 w 68"/>
                <a:gd name="T37" fmla="*/ 15 h 90"/>
                <a:gd name="T38" fmla="*/ 44 w 68"/>
                <a:gd name="T39" fmla="*/ 18 h 90"/>
                <a:gd name="T40" fmla="*/ 40 w 68"/>
                <a:gd name="T41" fmla="*/ 22 h 90"/>
                <a:gd name="T42" fmla="*/ 35 w 68"/>
                <a:gd name="T43" fmla="*/ 26 h 90"/>
                <a:gd name="T44" fmla="*/ 32 w 68"/>
                <a:gd name="T45" fmla="*/ 31 h 90"/>
                <a:gd name="T46" fmla="*/ 29 w 68"/>
                <a:gd name="T47" fmla="*/ 37 h 90"/>
                <a:gd name="T48" fmla="*/ 25 w 68"/>
                <a:gd name="T49" fmla="*/ 47 h 90"/>
                <a:gd name="T50" fmla="*/ 17 w 68"/>
                <a:gd name="T51" fmla="*/ 90 h 90"/>
                <a:gd name="T52" fmla="*/ 0 w 68"/>
                <a:gd name="T53" fmla="*/ 90 h 90"/>
                <a:gd name="T54" fmla="*/ 16 w 68"/>
                <a:gd name="T55" fmla="*/ 1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90">
                  <a:moveTo>
                    <a:pt x="16" y="15"/>
                  </a:moveTo>
                  <a:lnTo>
                    <a:pt x="16" y="15"/>
                  </a:lnTo>
                  <a:lnTo>
                    <a:pt x="19" y="2"/>
                  </a:lnTo>
                  <a:lnTo>
                    <a:pt x="33" y="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6" y="10"/>
                  </a:lnTo>
                  <a:lnTo>
                    <a:pt x="43" y="4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1" y="15"/>
                  </a:lnTo>
                  <a:lnTo>
                    <a:pt x="44" y="18"/>
                  </a:lnTo>
                  <a:lnTo>
                    <a:pt x="40" y="22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29" y="37"/>
                  </a:lnTo>
                  <a:lnTo>
                    <a:pt x="25" y="47"/>
                  </a:lnTo>
                  <a:lnTo>
                    <a:pt x="17" y="90"/>
                  </a:lnTo>
                  <a:lnTo>
                    <a:pt x="0" y="90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6">
              <a:extLst>
                <a:ext uri="{FF2B5EF4-FFF2-40B4-BE49-F238E27FC236}">
                  <a16:creationId xmlns:a16="http://schemas.microsoft.com/office/drawing/2014/main" id="{75CBED6A-B3D0-42BF-B7EE-FB015BB982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5" y="3239"/>
              <a:ext cx="80" cy="91"/>
            </a:xfrm>
            <a:custGeom>
              <a:avLst/>
              <a:gdLst>
                <a:gd name="T0" fmla="*/ 67 w 80"/>
                <a:gd name="T1" fmla="*/ 89 h 91"/>
                <a:gd name="T2" fmla="*/ 40 w 80"/>
                <a:gd name="T3" fmla="*/ 91 h 91"/>
                <a:gd name="T4" fmla="*/ 32 w 80"/>
                <a:gd name="T5" fmla="*/ 91 h 91"/>
                <a:gd name="T6" fmla="*/ 18 w 80"/>
                <a:gd name="T7" fmla="*/ 87 h 91"/>
                <a:gd name="T8" fmla="*/ 6 w 80"/>
                <a:gd name="T9" fmla="*/ 78 h 91"/>
                <a:gd name="T10" fmla="*/ 1 w 80"/>
                <a:gd name="T11" fmla="*/ 63 h 91"/>
                <a:gd name="T12" fmla="*/ 0 w 80"/>
                <a:gd name="T13" fmla="*/ 53 h 91"/>
                <a:gd name="T14" fmla="*/ 2 w 80"/>
                <a:gd name="T15" fmla="*/ 34 h 91"/>
                <a:gd name="T16" fmla="*/ 12 w 80"/>
                <a:gd name="T17" fmla="*/ 18 h 91"/>
                <a:gd name="T18" fmla="*/ 26 w 80"/>
                <a:gd name="T19" fmla="*/ 4 h 91"/>
                <a:gd name="T20" fmla="*/ 48 w 80"/>
                <a:gd name="T21" fmla="*/ 0 h 91"/>
                <a:gd name="T22" fmla="*/ 55 w 80"/>
                <a:gd name="T23" fmla="*/ 0 h 91"/>
                <a:gd name="T24" fmla="*/ 68 w 80"/>
                <a:gd name="T25" fmla="*/ 6 h 91"/>
                <a:gd name="T26" fmla="*/ 76 w 80"/>
                <a:gd name="T27" fmla="*/ 14 h 91"/>
                <a:gd name="T28" fmla="*/ 80 w 80"/>
                <a:gd name="T29" fmla="*/ 26 h 91"/>
                <a:gd name="T30" fmla="*/ 80 w 80"/>
                <a:gd name="T31" fmla="*/ 34 h 91"/>
                <a:gd name="T32" fmla="*/ 79 w 80"/>
                <a:gd name="T33" fmla="*/ 50 h 91"/>
                <a:gd name="T34" fmla="*/ 17 w 80"/>
                <a:gd name="T35" fmla="*/ 50 h 91"/>
                <a:gd name="T36" fmla="*/ 17 w 80"/>
                <a:gd name="T37" fmla="*/ 55 h 91"/>
                <a:gd name="T38" fmla="*/ 18 w 80"/>
                <a:gd name="T39" fmla="*/ 67 h 91"/>
                <a:gd name="T40" fmla="*/ 24 w 80"/>
                <a:gd name="T41" fmla="*/ 74 h 91"/>
                <a:gd name="T42" fmla="*/ 33 w 80"/>
                <a:gd name="T43" fmla="*/ 78 h 91"/>
                <a:gd name="T44" fmla="*/ 44 w 80"/>
                <a:gd name="T45" fmla="*/ 79 h 91"/>
                <a:gd name="T46" fmla="*/ 68 w 80"/>
                <a:gd name="T47" fmla="*/ 74 h 91"/>
                <a:gd name="T48" fmla="*/ 64 w 80"/>
                <a:gd name="T49" fmla="*/ 38 h 91"/>
                <a:gd name="T50" fmla="*/ 64 w 80"/>
                <a:gd name="T51" fmla="*/ 31 h 91"/>
                <a:gd name="T52" fmla="*/ 63 w 80"/>
                <a:gd name="T53" fmla="*/ 24 h 91"/>
                <a:gd name="T54" fmla="*/ 55 w 80"/>
                <a:gd name="T55" fmla="*/ 15 h 91"/>
                <a:gd name="T56" fmla="*/ 45 w 80"/>
                <a:gd name="T57" fmla="*/ 14 h 91"/>
                <a:gd name="T58" fmla="*/ 37 w 80"/>
                <a:gd name="T59" fmla="*/ 15 h 91"/>
                <a:gd name="T60" fmla="*/ 29 w 80"/>
                <a:gd name="T61" fmla="*/ 20 h 91"/>
                <a:gd name="T62" fmla="*/ 18 w 80"/>
                <a:gd name="T6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91">
                  <a:moveTo>
                    <a:pt x="67" y="89"/>
                  </a:moveTo>
                  <a:lnTo>
                    <a:pt x="67" y="89"/>
                  </a:lnTo>
                  <a:lnTo>
                    <a:pt x="53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25" y="90"/>
                  </a:lnTo>
                  <a:lnTo>
                    <a:pt x="18" y="87"/>
                  </a:lnTo>
                  <a:lnTo>
                    <a:pt x="12" y="83"/>
                  </a:lnTo>
                  <a:lnTo>
                    <a:pt x="6" y="78"/>
                  </a:lnTo>
                  <a:lnTo>
                    <a:pt x="2" y="71"/>
                  </a:lnTo>
                  <a:lnTo>
                    <a:pt x="1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6" y="4"/>
                  </a:lnTo>
                  <a:lnTo>
                    <a:pt x="37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2" y="10"/>
                  </a:lnTo>
                  <a:lnTo>
                    <a:pt x="76" y="14"/>
                  </a:lnTo>
                  <a:lnTo>
                    <a:pt x="79" y="19"/>
                  </a:lnTo>
                  <a:lnTo>
                    <a:pt x="80" y="26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79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7" y="62"/>
                  </a:lnTo>
                  <a:lnTo>
                    <a:pt x="18" y="67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8" y="77"/>
                  </a:lnTo>
                  <a:lnTo>
                    <a:pt x="33" y="78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56" y="78"/>
                  </a:lnTo>
                  <a:lnTo>
                    <a:pt x="68" y="74"/>
                  </a:lnTo>
                  <a:lnTo>
                    <a:pt x="67" y="89"/>
                  </a:lnTo>
                  <a:close/>
                  <a:moveTo>
                    <a:pt x="64" y="38"/>
                  </a:moveTo>
                  <a:lnTo>
                    <a:pt x="64" y="3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3" y="24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4"/>
                  </a:lnTo>
                  <a:lnTo>
                    <a:pt x="37" y="15"/>
                  </a:lnTo>
                  <a:lnTo>
                    <a:pt x="32" y="18"/>
                  </a:lnTo>
                  <a:lnTo>
                    <a:pt x="29" y="20"/>
                  </a:lnTo>
                  <a:lnTo>
                    <a:pt x="22" y="29"/>
                  </a:lnTo>
                  <a:lnTo>
                    <a:pt x="18" y="38"/>
                  </a:lnTo>
                  <a:lnTo>
                    <a:pt x="6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17">
              <a:extLst>
                <a:ext uri="{FF2B5EF4-FFF2-40B4-BE49-F238E27FC236}">
                  <a16:creationId xmlns:a16="http://schemas.microsoft.com/office/drawing/2014/main" id="{4073D8E7-AC06-48CB-84A1-BA0ED5E403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04" y="3239"/>
              <a:ext cx="81" cy="91"/>
            </a:xfrm>
            <a:custGeom>
              <a:avLst/>
              <a:gdLst>
                <a:gd name="T0" fmla="*/ 22 w 81"/>
                <a:gd name="T1" fmla="*/ 4 h 91"/>
                <a:gd name="T2" fmla="*/ 46 w 81"/>
                <a:gd name="T3" fmla="*/ 0 h 91"/>
                <a:gd name="T4" fmla="*/ 58 w 81"/>
                <a:gd name="T5" fmla="*/ 2 h 91"/>
                <a:gd name="T6" fmla="*/ 70 w 81"/>
                <a:gd name="T7" fmla="*/ 6 h 91"/>
                <a:gd name="T8" fmla="*/ 78 w 81"/>
                <a:gd name="T9" fmla="*/ 15 h 91"/>
                <a:gd name="T10" fmla="*/ 81 w 81"/>
                <a:gd name="T11" fmla="*/ 29 h 91"/>
                <a:gd name="T12" fmla="*/ 79 w 81"/>
                <a:gd name="T13" fmla="*/ 42 h 91"/>
                <a:gd name="T14" fmla="*/ 74 w 81"/>
                <a:gd name="T15" fmla="*/ 66 h 91"/>
                <a:gd name="T16" fmla="*/ 55 w 81"/>
                <a:gd name="T17" fmla="*/ 90 h 91"/>
                <a:gd name="T18" fmla="*/ 58 w 81"/>
                <a:gd name="T19" fmla="*/ 75 h 91"/>
                <a:gd name="T20" fmla="*/ 58 w 81"/>
                <a:gd name="T21" fmla="*/ 75 h 91"/>
                <a:gd name="T22" fmla="*/ 46 w 81"/>
                <a:gd name="T23" fmla="*/ 87 h 91"/>
                <a:gd name="T24" fmla="*/ 28 w 81"/>
                <a:gd name="T25" fmla="*/ 91 h 91"/>
                <a:gd name="T26" fmla="*/ 18 w 81"/>
                <a:gd name="T27" fmla="*/ 90 h 91"/>
                <a:gd name="T28" fmla="*/ 10 w 81"/>
                <a:gd name="T29" fmla="*/ 86 h 91"/>
                <a:gd name="T30" fmla="*/ 3 w 81"/>
                <a:gd name="T31" fmla="*/ 78 h 91"/>
                <a:gd name="T32" fmla="*/ 0 w 81"/>
                <a:gd name="T33" fmla="*/ 67 h 91"/>
                <a:gd name="T34" fmla="*/ 1 w 81"/>
                <a:gd name="T35" fmla="*/ 59 h 91"/>
                <a:gd name="T36" fmla="*/ 10 w 81"/>
                <a:gd name="T37" fmla="*/ 47 h 91"/>
                <a:gd name="T38" fmla="*/ 23 w 81"/>
                <a:gd name="T39" fmla="*/ 39 h 91"/>
                <a:gd name="T40" fmla="*/ 42 w 81"/>
                <a:gd name="T41" fmla="*/ 37 h 91"/>
                <a:gd name="T42" fmla="*/ 52 w 81"/>
                <a:gd name="T43" fmla="*/ 35 h 91"/>
                <a:gd name="T44" fmla="*/ 65 w 81"/>
                <a:gd name="T45" fmla="*/ 37 h 91"/>
                <a:gd name="T46" fmla="*/ 66 w 81"/>
                <a:gd name="T47" fmla="*/ 31 h 91"/>
                <a:gd name="T48" fmla="*/ 63 w 81"/>
                <a:gd name="T49" fmla="*/ 23 h 91"/>
                <a:gd name="T50" fmla="*/ 59 w 81"/>
                <a:gd name="T51" fmla="*/ 18 h 91"/>
                <a:gd name="T52" fmla="*/ 44 w 81"/>
                <a:gd name="T53" fmla="*/ 14 h 91"/>
                <a:gd name="T54" fmla="*/ 38 w 81"/>
                <a:gd name="T55" fmla="*/ 14 h 91"/>
                <a:gd name="T56" fmla="*/ 24 w 81"/>
                <a:gd name="T57" fmla="*/ 18 h 91"/>
                <a:gd name="T58" fmla="*/ 22 w 81"/>
                <a:gd name="T59" fmla="*/ 4 h 91"/>
                <a:gd name="T60" fmla="*/ 48 w 81"/>
                <a:gd name="T61" fmla="*/ 47 h 91"/>
                <a:gd name="T62" fmla="*/ 39 w 81"/>
                <a:gd name="T63" fmla="*/ 49 h 91"/>
                <a:gd name="T64" fmla="*/ 24 w 81"/>
                <a:gd name="T65" fmla="*/ 54 h 91"/>
                <a:gd name="T66" fmla="*/ 19 w 81"/>
                <a:gd name="T67" fmla="*/ 62 h 91"/>
                <a:gd name="T68" fmla="*/ 18 w 81"/>
                <a:gd name="T69" fmla="*/ 67 h 91"/>
                <a:gd name="T70" fmla="*/ 22 w 81"/>
                <a:gd name="T71" fmla="*/ 75 h 91"/>
                <a:gd name="T72" fmla="*/ 32 w 81"/>
                <a:gd name="T73" fmla="*/ 79 h 91"/>
                <a:gd name="T74" fmla="*/ 38 w 81"/>
                <a:gd name="T75" fmla="*/ 78 h 91"/>
                <a:gd name="T76" fmla="*/ 48 w 81"/>
                <a:gd name="T77" fmla="*/ 73 h 91"/>
                <a:gd name="T78" fmla="*/ 55 w 81"/>
                <a:gd name="T79" fmla="*/ 65 h 91"/>
                <a:gd name="T80" fmla="*/ 60 w 81"/>
                <a:gd name="T81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" h="91">
                  <a:moveTo>
                    <a:pt x="22" y="4"/>
                  </a:moveTo>
                  <a:lnTo>
                    <a:pt x="22" y="4"/>
                  </a:lnTo>
                  <a:lnTo>
                    <a:pt x="34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8" y="2"/>
                  </a:lnTo>
                  <a:lnTo>
                    <a:pt x="65" y="3"/>
                  </a:lnTo>
                  <a:lnTo>
                    <a:pt x="70" y="6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79" y="20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74" y="66"/>
                  </a:lnTo>
                  <a:lnTo>
                    <a:pt x="70" y="90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2" y="82"/>
                  </a:lnTo>
                  <a:lnTo>
                    <a:pt x="46" y="87"/>
                  </a:lnTo>
                  <a:lnTo>
                    <a:pt x="38" y="9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18" y="90"/>
                  </a:lnTo>
                  <a:lnTo>
                    <a:pt x="14" y="89"/>
                  </a:lnTo>
                  <a:lnTo>
                    <a:pt x="10" y="86"/>
                  </a:lnTo>
                  <a:lnTo>
                    <a:pt x="5" y="82"/>
                  </a:lnTo>
                  <a:lnTo>
                    <a:pt x="3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4" y="53"/>
                  </a:lnTo>
                  <a:lnTo>
                    <a:pt x="10" y="47"/>
                  </a:lnTo>
                  <a:lnTo>
                    <a:pt x="15" y="42"/>
                  </a:lnTo>
                  <a:lnTo>
                    <a:pt x="23" y="39"/>
                  </a:lnTo>
                  <a:lnTo>
                    <a:pt x="32" y="38"/>
                  </a:lnTo>
                  <a:lnTo>
                    <a:pt x="42" y="37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26"/>
                  </a:lnTo>
                  <a:lnTo>
                    <a:pt x="63" y="23"/>
                  </a:lnTo>
                  <a:lnTo>
                    <a:pt x="62" y="19"/>
                  </a:lnTo>
                  <a:lnTo>
                    <a:pt x="59" y="18"/>
                  </a:lnTo>
                  <a:lnTo>
                    <a:pt x="5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4" y="18"/>
                  </a:lnTo>
                  <a:lnTo>
                    <a:pt x="18" y="20"/>
                  </a:lnTo>
                  <a:lnTo>
                    <a:pt x="22" y="4"/>
                  </a:lnTo>
                  <a:close/>
                  <a:moveTo>
                    <a:pt x="60" y="47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39" y="49"/>
                  </a:lnTo>
                  <a:lnTo>
                    <a:pt x="28" y="51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9" y="62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9" y="73"/>
                  </a:lnTo>
                  <a:lnTo>
                    <a:pt x="22" y="75"/>
                  </a:lnTo>
                  <a:lnTo>
                    <a:pt x="27" y="78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8" y="78"/>
                  </a:lnTo>
                  <a:lnTo>
                    <a:pt x="43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5" y="65"/>
                  </a:lnTo>
                  <a:lnTo>
                    <a:pt x="58" y="59"/>
                  </a:lnTo>
                  <a:lnTo>
                    <a:pt x="60" y="47"/>
                  </a:lnTo>
                  <a:lnTo>
                    <a:pt x="6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18">
              <a:extLst>
                <a:ext uri="{FF2B5EF4-FFF2-40B4-BE49-F238E27FC236}">
                  <a16:creationId xmlns:a16="http://schemas.microsoft.com/office/drawing/2014/main" id="{AF995F01-1BFF-47C6-9C3A-5547ECED3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6" y="3215"/>
              <a:ext cx="63" cy="115"/>
            </a:xfrm>
            <a:custGeom>
              <a:avLst/>
              <a:gdLst>
                <a:gd name="T0" fmla="*/ 3 w 63"/>
                <a:gd name="T1" fmla="*/ 26 h 115"/>
                <a:gd name="T2" fmla="*/ 23 w 63"/>
                <a:gd name="T3" fmla="*/ 26 h 115"/>
                <a:gd name="T4" fmla="*/ 27 w 63"/>
                <a:gd name="T5" fmla="*/ 6 h 115"/>
                <a:gd name="T6" fmla="*/ 44 w 63"/>
                <a:gd name="T7" fmla="*/ 0 h 115"/>
                <a:gd name="T8" fmla="*/ 39 w 63"/>
                <a:gd name="T9" fmla="*/ 26 h 115"/>
                <a:gd name="T10" fmla="*/ 63 w 63"/>
                <a:gd name="T11" fmla="*/ 26 h 115"/>
                <a:gd name="T12" fmla="*/ 60 w 63"/>
                <a:gd name="T13" fmla="*/ 39 h 115"/>
                <a:gd name="T14" fmla="*/ 36 w 63"/>
                <a:gd name="T15" fmla="*/ 39 h 115"/>
                <a:gd name="T16" fmla="*/ 28 w 63"/>
                <a:gd name="T17" fmla="*/ 77 h 115"/>
                <a:gd name="T18" fmla="*/ 28 w 63"/>
                <a:gd name="T19" fmla="*/ 77 h 115"/>
                <a:gd name="T20" fmla="*/ 26 w 63"/>
                <a:gd name="T21" fmla="*/ 94 h 115"/>
                <a:gd name="T22" fmla="*/ 26 w 63"/>
                <a:gd name="T23" fmla="*/ 94 h 115"/>
                <a:gd name="T24" fmla="*/ 26 w 63"/>
                <a:gd name="T25" fmla="*/ 98 h 115"/>
                <a:gd name="T26" fmla="*/ 28 w 63"/>
                <a:gd name="T27" fmla="*/ 101 h 115"/>
                <a:gd name="T28" fmla="*/ 31 w 63"/>
                <a:gd name="T29" fmla="*/ 102 h 115"/>
                <a:gd name="T30" fmla="*/ 36 w 63"/>
                <a:gd name="T31" fmla="*/ 103 h 115"/>
                <a:gd name="T32" fmla="*/ 36 w 63"/>
                <a:gd name="T33" fmla="*/ 103 h 115"/>
                <a:gd name="T34" fmla="*/ 43 w 63"/>
                <a:gd name="T35" fmla="*/ 102 h 115"/>
                <a:gd name="T36" fmla="*/ 48 w 63"/>
                <a:gd name="T37" fmla="*/ 101 h 115"/>
                <a:gd name="T38" fmla="*/ 46 w 63"/>
                <a:gd name="T39" fmla="*/ 114 h 115"/>
                <a:gd name="T40" fmla="*/ 46 w 63"/>
                <a:gd name="T41" fmla="*/ 114 h 115"/>
                <a:gd name="T42" fmla="*/ 38 w 63"/>
                <a:gd name="T43" fmla="*/ 115 h 115"/>
                <a:gd name="T44" fmla="*/ 30 w 63"/>
                <a:gd name="T45" fmla="*/ 115 h 115"/>
                <a:gd name="T46" fmla="*/ 30 w 63"/>
                <a:gd name="T47" fmla="*/ 115 h 115"/>
                <a:gd name="T48" fmla="*/ 24 w 63"/>
                <a:gd name="T49" fmla="*/ 115 h 115"/>
                <a:gd name="T50" fmla="*/ 20 w 63"/>
                <a:gd name="T51" fmla="*/ 114 h 115"/>
                <a:gd name="T52" fmla="*/ 16 w 63"/>
                <a:gd name="T53" fmla="*/ 113 h 115"/>
                <a:gd name="T54" fmla="*/ 14 w 63"/>
                <a:gd name="T55" fmla="*/ 110 h 115"/>
                <a:gd name="T56" fmla="*/ 9 w 63"/>
                <a:gd name="T57" fmla="*/ 103 h 115"/>
                <a:gd name="T58" fmla="*/ 9 w 63"/>
                <a:gd name="T59" fmla="*/ 97 h 115"/>
                <a:gd name="T60" fmla="*/ 9 w 63"/>
                <a:gd name="T61" fmla="*/ 97 h 115"/>
                <a:gd name="T62" fmla="*/ 9 w 63"/>
                <a:gd name="T63" fmla="*/ 86 h 115"/>
                <a:gd name="T64" fmla="*/ 12 w 63"/>
                <a:gd name="T65" fmla="*/ 77 h 115"/>
                <a:gd name="T66" fmla="*/ 19 w 63"/>
                <a:gd name="T67" fmla="*/ 39 h 115"/>
                <a:gd name="T68" fmla="*/ 0 w 63"/>
                <a:gd name="T69" fmla="*/ 39 h 115"/>
                <a:gd name="T70" fmla="*/ 3 w 63"/>
                <a:gd name="T71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15">
                  <a:moveTo>
                    <a:pt x="3" y="26"/>
                  </a:moveTo>
                  <a:lnTo>
                    <a:pt x="23" y="26"/>
                  </a:lnTo>
                  <a:lnTo>
                    <a:pt x="27" y="6"/>
                  </a:lnTo>
                  <a:lnTo>
                    <a:pt x="44" y="0"/>
                  </a:lnTo>
                  <a:lnTo>
                    <a:pt x="39" y="26"/>
                  </a:lnTo>
                  <a:lnTo>
                    <a:pt x="63" y="26"/>
                  </a:lnTo>
                  <a:lnTo>
                    <a:pt x="60" y="39"/>
                  </a:lnTo>
                  <a:lnTo>
                    <a:pt x="36" y="39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8"/>
                  </a:lnTo>
                  <a:lnTo>
                    <a:pt x="28" y="101"/>
                  </a:lnTo>
                  <a:lnTo>
                    <a:pt x="31" y="102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43" y="102"/>
                  </a:lnTo>
                  <a:lnTo>
                    <a:pt x="48" y="101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38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24" y="115"/>
                  </a:lnTo>
                  <a:lnTo>
                    <a:pt x="20" y="114"/>
                  </a:lnTo>
                  <a:lnTo>
                    <a:pt x="16" y="113"/>
                  </a:lnTo>
                  <a:lnTo>
                    <a:pt x="14" y="110"/>
                  </a:lnTo>
                  <a:lnTo>
                    <a:pt x="9" y="103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86"/>
                  </a:lnTo>
                  <a:lnTo>
                    <a:pt x="12" y="77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3ABEB72C-B477-4B54-9DAC-2D637BFB6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1" y="3215"/>
              <a:ext cx="62" cy="115"/>
            </a:xfrm>
            <a:custGeom>
              <a:avLst/>
              <a:gdLst>
                <a:gd name="T0" fmla="*/ 3 w 62"/>
                <a:gd name="T1" fmla="*/ 26 h 115"/>
                <a:gd name="T2" fmla="*/ 22 w 62"/>
                <a:gd name="T3" fmla="*/ 26 h 115"/>
                <a:gd name="T4" fmla="*/ 26 w 62"/>
                <a:gd name="T5" fmla="*/ 6 h 115"/>
                <a:gd name="T6" fmla="*/ 43 w 62"/>
                <a:gd name="T7" fmla="*/ 0 h 115"/>
                <a:gd name="T8" fmla="*/ 38 w 62"/>
                <a:gd name="T9" fmla="*/ 26 h 115"/>
                <a:gd name="T10" fmla="*/ 62 w 62"/>
                <a:gd name="T11" fmla="*/ 26 h 115"/>
                <a:gd name="T12" fmla="*/ 60 w 62"/>
                <a:gd name="T13" fmla="*/ 39 h 115"/>
                <a:gd name="T14" fmla="*/ 35 w 62"/>
                <a:gd name="T15" fmla="*/ 39 h 115"/>
                <a:gd name="T16" fmla="*/ 27 w 62"/>
                <a:gd name="T17" fmla="*/ 77 h 115"/>
                <a:gd name="T18" fmla="*/ 27 w 62"/>
                <a:gd name="T19" fmla="*/ 77 h 115"/>
                <a:gd name="T20" fmla="*/ 25 w 62"/>
                <a:gd name="T21" fmla="*/ 94 h 115"/>
                <a:gd name="T22" fmla="*/ 25 w 62"/>
                <a:gd name="T23" fmla="*/ 94 h 115"/>
                <a:gd name="T24" fmla="*/ 26 w 62"/>
                <a:gd name="T25" fmla="*/ 98 h 115"/>
                <a:gd name="T26" fmla="*/ 27 w 62"/>
                <a:gd name="T27" fmla="*/ 101 h 115"/>
                <a:gd name="T28" fmla="*/ 31 w 62"/>
                <a:gd name="T29" fmla="*/ 102 h 115"/>
                <a:gd name="T30" fmla="*/ 37 w 62"/>
                <a:gd name="T31" fmla="*/ 103 h 115"/>
                <a:gd name="T32" fmla="*/ 37 w 62"/>
                <a:gd name="T33" fmla="*/ 103 h 115"/>
                <a:gd name="T34" fmla="*/ 42 w 62"/>
                <a:gd name="T35" fmla="*/ 102 h 115"/>
                <a:gd name="T36" fmla="*/ 47 w 62"/>
                <a:gd name="T37" fmla="*/ 101 h 115"/>
                <a:gd name="T38" fmla="*/ 46 w 62"/>
                <a:gd name="T39" fmla="*/ 114 h 115"/>
                <a:gd name="T40" fmla="*/ 46 w 62"/>
                <a:gd name="T41" fmla="*/ 114 h 115"/>
                <a:gd name="T42" fmla="*/ 38 w 62"/>
                <a:gd name="T43" fmla="*/ 115 h 115"/>
                <a:gd name="T44" fmla="*/ 30 w 62"/>
                <a:gd name="T45" fmla="*/ 115 h 115"/>
                <a:gd name="T46" fmla="*/ 30 w 62"/>
                <a:gd name="T47" fmla="*/ 115 h 115"/>
                <a:gd name="T48" fmla="*/ 25 w 62"/>
                <a:gd name="T49" fmla="*/ 115 h 115"/>
                <a:gd name="T50" fmla="*/ 21 w 62"/>
                <a:gd name="T51" fmla="*/ 114 h 115"/>
                <a:gd name="T52" fmla="*/ 17 w 62"/>
                <a:gd name="T53" fmla="*/ 113 h 115"/>
                <a:gd name="T54" fmla="*/ 14 w 62"/>
                <a:gd name="T55" fmla="*/ 110 h 115"/>
                <a:gd name="T56" fmla="*/ 10 w 62"/>
                <a:gd name="T57" fmla="*/ 103 h 115"/>
                <a:gd name="T58" fmla="*/ 9 w 62"/>
                <a:gd name="T59" fmla="*/ 97 h 115"/>
                <a:gd name="T60" fmla="*/ 9 w 62"/>
                <a:gd name="T61" fmla="*/ 97 h 115"/>
                <a:gd name="T62" fmla="*/ 10 w 62"/>
                <a:gd name="T63" fmla="*/ 86 h 115"/>
                <a:gd name="T64" fmla="*/ 11 w 62"/>
                <a:gd name="T65" fmla="*/ 77 h 115"/>
                <a:gd name="T66" fmla="*/ 19 w 62"/>
                <a:gd name="T67" fmla="*/ 39 h 115"/>
                <a:gd name="T68" fmla="*/ 0 w 62"/>
                <a:gd name="T69" fmla="*/ 39 h 115"/>
                <a:gd name="T70" fmla="*/ 3 w 62"/>
                <a:gd name="T71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115">
                  <a:moveTo>
                    <a:pt x="3" y="26"/>
                  </a:moveTo>
                  <a:lnTo>
                    <a:pt x="22" y="26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38" y="26"/>
                  </a:lnTo>
                  <a:lnTo>
                    <a:pt x="62" y="26"/>
                  </a:lnTo>
                  <a:lnTo>
                    <a:pt x="60" y="39"/>
                  </a:lnTo>
                  <a:lnTo>
                    <a:pt x="35" y="39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6" y="98"/>
                  </a:lnTo>
                  <a:lnTo>
                    <a:pt x="27" y="101"/>
                  </a:lnTo>
                  <a:lnTo>
                    <a:pt x="31" y="102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42" y="102"/>
                  </a:lnTo>
                  <a:lnTo>
                    <a:pt x="47" y="101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38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25" y="115"/>
                  </a:lnTo>
                  <a:lnTo>
                    <a:pt x="21" y="114"/>
                  </a:lnTo>
                  <a:lnTo>
                    <a:pt x="17" y="113"/>
                  </a:lnTo>
                  <a:lnTo>
                    <a:pt x="14" y="110"/>
                  </a:lnTo>
                  <a:lnTo>
                    <a:pt x="10" y="103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10" y="86"/>
                  </a:lnTo>
                  <a:lnTo>
                    <a:pt x="11" y="77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20">
              <a:extLst>
                <a:ext uri="{FF2B5EF4-FFF2-40B4-BE49-F238E27FC236}">
                  <a16:creationId xmlns:a16="http://schemas.microsoft.com/office/drawing/2014/main" id="{E489DE63-1BCA-4E76-9336-7071743F24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85" y="3201"/>
              <a:ext cx="88" cy="128"/>
            </a:xfrm>
            <a:custGeom>
              <a:avLst/>
              <a:gdLst>
                <a:gd name="T0" fmla="*/ 26 w 88"/>
                <a:gd name="T1" fmla="*/ 0 h 128"/>
                <a:gd name="T2" fmla="*/ 42 w 88"/>
                <a:gd name="T3" fmla="*/ 0 h 128"/>
                <a:gd name="T4" fmla="*/ 32 w 88"/>
                <a:gd name="T5" fmla="*/ 52 h 128"/>
                <a:gd name="T6" fmla="*/ 32 w 88"/>
                <a:gd name="T7" fmla="*/ 52 h 128"/>
                <a:gd name="T8" fmla="*/ 32 w 88"/>
                <a:gd name="T9" fmla="*/ 52 h 128"/>
                <a:gd name="T10" fmla="*/ 37 w 88"/>
                <a:gd name="T11" fmla="*/ 45 h 128"/>
                <a:gd name="T12" fmla="*/ 44 w 88"/>
                <a:gd name="T13" fmla="*/ 41 h 128"/>
                <a:gd name="T14" fmla="*/ 52 w 88"/>
                <a:gd name="T15" fmla="*/ 38 h 128"/>
                <a:gd name="T16" fmla="*/ 60 w 88"/>
                <a:gd name="T17" fmla="*/ 38 h 128"/>
                <a:gd name="T18" fmla="*/ 60 w 88"/>
                <a:gd name="T19" fmla="*/ 38 h 128"/>
                <a:gd name="T20" fmla="*/ 65 w 88"/>
                <a:gd name="T21" fmla="*/ 38 h 128"/>
                <a:gd name="T22" fmla="*/ 71 w 88"/>
                <a:gd name="T23" fmla="*/ 40 h 128"/>
                <a:gd name="T24" fmla="*/ 76 w 88"/>
                <a:gd name="T25" fmla="*/ 42 h 128"/>
                <a:gd name="T26" fmla="*/ 80 w 88"/>
                <a:gd name="T27" fmla="*/ 45 h 128"/>
                <a:gd name="T28" fmla="*/ 84 w 88"/>
                <a:gd name="T29" fmla="*/ 49 h 128"/>
                <a:gd name="T30" fmla="*/ 87 w 88"/>
                <a:gd name="T31" fmla="*/ 53 h 128"/>
                <a:gd name="T32" fmla="*/ 88 w 88"/>
                <a:gd name="T33" fmla="*/ 60 h 128"/>
                <a:gd name="T34" fmla="*/ 88 w 88"/>
                <a:gd name="T35" fmla="*/ 65 h 128"/>
                <a:gd name="T36" fmla="*/ 88 w 88"/>
                <a:gd name="T37" fmla="*/ 65 h 128"/>
                <a:gd name="T38" fmla="*/ 88 w 88"/>
                <a:gd name="T39" fmla="*/ 73 h 128"/>
                <a:gd name="T40" fmla="*/ 87 w 88"/>
                <a:gd name="T41" fmla="*/ 81 h 128"/>
                <a:gd name="T42" fmla="*/ 77 w 88"/>
                <a:gd name="T43" fmla="*/ 128 h 128"/>
                <a:gd name="T44" fmla="*/ 61 w 88"/>
                <a:gd name="T45" fmla="*/ 128 h 128"/>
                <a:gd name="T46" fmla="*/ 72 w 88"/>
                <a:gd name="T47" fmla="*/ 76 h 128"/>
                <a:gd name="T48" fmla="*/ 72 w 88"/>
                <a:gd name="T49" fmla="*/ 76 h 128"/>
                <a:gd name="T50" fmla="*/ 72 w 88"/>
                <a:gd name="T51" fmla="*/ 68 h 128"/>
                <a:gd name="T52" fmla="*/ 72 w 88"/>
                <a:gd name="T53" fmla="*/ 68 h 128"/>
                <a:gd name="T54" fmla="*/ 72 w 88"/>
                <a:gd name="T55" fmla="*/ 61 h 128"/>
                <a:gd name="T56" fmla="*/ 68 w 88"/>
                <a:gd name="T57" fmla="*/ 56 h 128"/>
                <a:gd name="T58" fmla="*/ 63 w 88"/>
                <a:gd name="T59" fmla="*/ 53 h 128"/>
                <a:gd name="T60" fmla="*/ 56 w 88"/>
                <a:gd name="T61" fmla="*/ 52 h 128"/>
                <a:gd name="T62" fmla="*/ 56 w 88"/>
                <a:gd name="T63" fmla="*/ 52 h 128"/>
                <a:gd name="T64" fmla="*/ 49 w 88"/>
                <a:gd name="T65" fmla="*/ 52 h 128"/>
                <a:gd name="T66" fmla="*/ 44 w 88"/>
                <a:gd name="T67" fmla="*/ 54 h 128"/>
                <a:gd name="T68" fmla="*/ 38 w 88"/>
                <a:gd name="T69" fmla="*/ 58 h 128"/>
                <a:gd name="T70" fmla="*/ 33 w 88"/>
                <a:gd name="T71" fmla="*/ 64 h 128"/>
                <a:gd name="T72" fmla="*/ 30 w 88"/>
                <a:gd name="T73" fmla="*/ 69 h 128"/>
                <a:gd name="T74" fmla="*/ 28 w 88"/>
                <a:gd name="T75" fmla="*/ 75 h 128"/>
                <a:gd name="T76" fmla="*/ 25 w 88"/>
                <a:gd name="T77" fmla="*/ 84 h 128"/>
                <a:gd name="T78" fmla="*/ 16 w 88"/>
                <a:gd name="T79" fmla="*/ 128 h 128"/>
                <a:gd name="T80" fmla="*/ 0 w 88"/>
                <a:gd name="T81" fmla="*/ 128 h 128"/>
                <a:gd name="T82" fmla="*/ 26 w 88"/>
                <a:gd name="T8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128">
                  <a:moveTo>
                    <a:pt x="26" y="0"/>
                  </a:moveTo>
                  <a:lnTo>
                    <a:pt x="42" y="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7" y="45"/>
                  </a:lnTo>
                  <a:lnTo>
                    <a:pt x="44" y="41"/>
                  </a:lnTo>
                  <a:lnTo>
                    <a:pt x="52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5" y="38"/>
                  </a:lnTo>
                  <a:lnTo>
                    <a:pt x="71" y="40"/>
                  </a:lnTo>
                  <a:lnTo>
                    <a:pt x="76" y="42"/>
                  </a:lnTo>
                  <a:lnTo>
                    <a:pt x="80" y="45"/>
                  </a:lnTo>
                  <a:lnTo>
                    <a:pt x="84" y="49"/>
                  </a:lnTo>
                  <a:lnTo>
                    <a:pt x="87" y="53"/>
                  </a:lnTo>
                  <a:lnTo>
                    <a:pt x="88" y="60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88" y="73"/>
                  </a:lnTo>
                  <a:lnTo>
                    <a:pt x="87" y="81"/>
                  </a:lnTo>
                  <a:lnTo>
                    <a:pt x="77" y="128"/>
                  </a:lnTo>
                  <a:lnTo>
                    <a:pt x="61" y="12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61"/>
                  </a:lnTo>
                  <a:lnTo>
                    <a:pt x="68" y="56"/>
                  </a:lnTo>
                  <a:lnTo>
                    <a:pt x="63" y="53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49" y="52"/>
                  </a:lnTo>
                  <a:lnTo>
                    <a:pt x="44" y="54"/>
                  </a:lnTo>
                  <a:lnTo>
                    <a:pt x="38" y="58"/>
                  </a:lnTo>
                  <a:lnTo>
                    <a:pt x="33" y="64"/>
                  </a:lnTo>
                  <a:lnTo>
                    <a:pt x="30" y="69"/>
                  </a:lnTo>
                  <a:lnTo>
                    <a:pt x="28" y="75"/>
                  </a:lnTo>
                  <a:lnTo>
                    <a:pt x="25" y="84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21">
              <a:extLst>
                <a:ext uri="{FF2B5EF4-FFF2-40B4-BE49-F238E27FC236}">
                  <a16:creationId xmlns:a16="http://schemas.microsoft.com/office/drawing/2014/main" id="{9B4C11C9-EA8C-460E-9A94-A369DDE0A2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2" y="3239"/>
              <a:ext cx="80" cy="91"/>
            </a:xfrm>
            <a:custGeom>
              <a:avLst/>
              <a:gdLst>
                <a:gd name="T0" fmla="*/ 66 w 80"/>
                <a:gd name="T1" fmla="*/ 89 h 91"/>
                <a:gd name="T2" fmla="*/ 40 w 80"/>
                <a:gd name="T3" fmla="*/ 91 h 91"/>
                <a:gd name="T4" fmla="*/ 32 w 80"/>
                <a:gd name="T5" fmla="*/ 91 h 91"/>
                <a:gd name="T6" fmla="*/ 17 w 80"/>
                <a:gd name="T7" fmla="*/ 87 h 91"/>
                <a:gd name="T8" fmla="*/ 7 w 80"/>
                <a:gd name="T9" fmla="*/ 78 h 91"/>
                <a:gd name="T10" fmla="*/ 0 w 80"/>
                <a:gd name="T11" fmla="*/ 63 h 91"/>
                <a:gd name="T12" fmla="*/ 0 w 80"/>
                <a:gd name="T13" fmla="*/ 53 h 91"/>
                <a:gd name="T14" fmla="*/ 3 w 80"/>
                <a:gd name="T15" fmla="*/ 34 h 91"/>
                <a:gd name="T16" fmla="*/ 12 w 80"/>
                <a:gd name="T17" fmla="*/ 18 h 91"/>
                <a:gd name="T18" fmla="*/ 27 w 80"/>
                <a:gd name="T19" fmla="*/ 4 h 91"/>
                <a:gd name="T20" fmla="*/ 47 w 80"/>
                <a:gd name="T21" fmla="*/ 0 h 91"/>
                <a:gd name="T22" fmla="*/ 55 w 80"/>
                <a:gd name="T23" fmla="*/ 0 h 91"/>
                <a:gd name="T24" fmla="*/ 67 w 80"/>
                <a:gd name="T25" fmla="*/ 6 h 91"/>
                <a:gd name="T26" fmla="*/ 75 w 80"/>
                <a:gd name="T27" fmla="*/ 14 h 91"/>
                <a:gd name="T28" fmla="*/ 80 w 80"/>
                <a:gd name="T29" fmla="*/ 26 h 91"/>
                <a:gd name="T30" fmla="*/ 80 w 80"/>
                <a:gd name="T31" fmla="*/ 34 h 91"/>
                <a:gd name="T32" fmla="*/ 79 w 80"/>
                <a:gd name="T33" fmla="*/ 50 h 91"/>
                <a:gd name="T34" fmla="*/ 17 w 80"/>
                <a:gd name="T35" fmla="*/ 50 h 91"/>
                <a:gd name="T36" fmla="*/ 16 w 80"/>
                <a:gd name="T37" fmla="*/ 55 h 91"/>
                <a:gd name="T38" fmla="*/ 19 w 80"/>
                <a:gd name="T39" fmla="*/ 67 h 91"/>
                <a:gd name="T40" fmla="*/ 24 w 80"/>
                <a:gd name="T41" fmla="*/ 74 h 91"/>
                <a:gd name="T42" fmla="*/ 32 w 80"/>
                <a:gd name="T43" fmla="*/ 78 h 91"/>
                <a:gd name="T44" fmla="*/ 44 w 80"/>
                <a:gd name="T45" fmla="*/ 79 h 91"/>
                <a:gd name="T46" fmla="*/ 68 w 80"/>
                <a:gd name="T47" fmla="*/ 74 h 91"/>
                <a:gd name="T48" fmla="*/ 64 w 80"/>
                <a:gd name="T49" fmla="*/ 38 h 91"/>
                <a:gd name="T50" fmla="*/ 64 w 80"/>
                <a:gd name="T51" fmla="*/ 31 h 91"/>
                <a:gd name="T52" fmla="*/ 63 w 80"/>
                <a:gd name="T53" fmla="*/ 24 h 91"/>
                <a:gd name="T54" fmla="*/ 54 w 80"/>
                <a:gd name="T55" fmla="*/ 15 h 91"/>
                <a:gd name="T56" fmla="*/ 45 w 80"/>
                <a:gd name="T57" fmla="*/ 14 h 91"/>
                <a:gd name="T58" fmla="*/ 36 w 80"/>
                <a:gd name="T59" fmla="*/ 15 h 91"/>
                <a:gd name="T60" fmla="*/ 28 w 80"/>
                <a:gd name="T61" fmla="*/ 20 h 91"/>
                <a:gd name="T62" fmla="*/ 19 w 80"/>
                <a:gd name="T6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91">
                  <a:moveTo>
                    <a:pt x="66" y="89"/>
                  </a:moveTo>
                  <a:lnTo>
                    <a:pt x="66" y="89"/>
                  </a:lnTo>
                  <a:lnTo>
                    <a:pt x="52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24" y="90"/>
                  </a:lnTo>
                  <a:lnTo>
                    <a:pt x="17" y="87"/>
                  </a:lnTo>
                  <a:lnTo>
                    <a:pt x="12" y="83"/>
                  </a:lnTo>
                  <a:lnTo>
                    <a:pt x="7" y="78"/>
                  </a:lnTo>
                  <a:lnTo>
                    <a:pt x="3" y="71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7" y="4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62" y="3"/>
                  </a:lnTo>
                  <a:lnTo>
                    <a:pt x="67" y="6"/>
                  </a:lnTo>
                  <a:lnTo>
                    <a:pt x="72" y="10"/>
                  </a:lnTo>
                  <a:lnTo>
                    <a:pt x="75" y="14"/>
                  </a:lnTo>
                  <a:lnTo>
                    <a:pt x="78" y="19"/>
                  </a:lnTo>
                  <a:lnTo>
                    <a:pt x="80" y="26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42"/>
                  </a:lnTo>
                  <a:lnTo>
                    <a:pt x="79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7" y="62"/>
                  </a:lnTo>
                  <a:lnTo>
                    <a:pt x="19" y="67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8" y="77"/>
                  </a:lnTo>
                  <a:lnTo>
                    <a:pt x="32" y="78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56" y="78"/>
                  </a:lnTo>
                  <a:lnTo>
                    <a:pt x="68" y="74"/>
                  </a:lnTo>
                  <a:lnTo>
                    <a:pt x="66" y="89"/>
                  </a:lnTo>
                  <a:close/>
                  <a:moveTo>
                    <a:pt x="64" y="38"/>
                  </a:moveTo>
                  <a:lnTo>
                    <a:pt x="64" y="3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3" y="24"/>
                  </a:lnTo>
                  <a:lnTo>
                    <a:pt x="59" y="18"/>
                  </a:lnTo>
                  <a:lnTo>
                    <a:pt x="54" y="15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6" y="15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3" y="29"/>
                  </a:lnTo>
                  <a:lnTo>
                    <a:pt x="19" y="38"/>
                  </a:lnTo>
                  <a:lnTo>
                    <a:pt x="6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9C2EAA49-558B-43EA-8432-D9B9C74354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3" y="3201"/>
              <a:ext cx="90" cy="128"/>
            </a:xfrm>
            <a:custGeom>
              <a:avLst/>
              <a:gdLst>
                <a:gd name="T0" fmla="*/ 27 w 90"/>
                <a:gd name="T1" fmla="*/ 0 h 128"/>
                <a:gd name="T2" fmla="*/ 43 w 90"/>
                <a:gd name="T3" fmla="*/ 0 h 128"/>
                <a:gd name="T4" fmla="*/ 32 w 90"/>
                <a:gd name="T5" fmla="*/ 52 h 128"/>
                <a:gd name="T6" fmla="*/ 32 w 90"/>
                <a:gd name="T7" fmla="*/ 52 h 128"/>
                <a:gd name="T8" fmla="*/ 32 w 90"/>
                <a:gd name="T9" fmla="*/ 52 h 128"/>
                <a:gd name="T10" fmla="*/ 37 w 90"/>
                <a:gd name="T11" fmla="*/ 45 h 128"/>
                <a:gd name="T12" fmla="*/ 44 w 90"/>
                <a:gd name="T13" fmla="*/ 41 h 128"/>
                <a:gd name="T14" fmla="*/ 52 w 90"/>
                <a:gd name="T15" fmla="*/ 38 h 128"/>
                <a:gd name="T16" fmla="*/ 60 w 90"/>
                <a:gd name="T17" fmla="*/ 38 h 128"/>
                <a:gd name="T18" fmla="*/ 60 w 90"/>
                <a:gd name="T19" fmla="*/ 38 h 128"/>
                <a:gd name="T20" fmla="*/ 67 w 90"/>
                <a:gd name="T21" fmla="*/ 38 h 128"/>
                <a:gd name="T22" fmla="*/ 72 w 90"/>
                <a:gd name="T23" fmla="*/ 40 h 128"/>
                <a:gd name="T24" fmla="*/ 78 w 90"/>
                <a:gd name="T25" fmla="*/ 42 h 128"/>
                <a:gd name="T26" fmla="*/ 82 w 90"/>
                <a:gd name="T27" fmla="*/ 45 h 128"/>
                <a:gd name="T28" fmla="*/ 84 w 90"/>
                <a:gd name="T29" fmla="*/ 49 h 128"/>
                <a:gd name="T30" fmla="*/ 87 w 90"/>
                <a:gd name="T31" fmla="*/ 53 h 128"/>
                <a:gd name="T32" fmla="*/ 90 w 90"/>
                <a:gd name="T33" fmla="*/ 60 h 128"/>
                <a:gd name="T34" fmla="*/ 90 w 90"/>
                <a:gd name="T35" fmla="*/ 65 h 128"/>
                <a:gd name="T36" fmla="*/ 90 w 90"/>
                <a:gd name="T37" fmla="*/ 65 h 128"/>
                <a:gd name="T38" fmla="*/ 88 w 90"/>
                <a:gd name="T39" fmla="*/ 73 h 128"/>
                <a:gd name="T40" fmla="*/ 87 w 90"/>
                <a:gd name="T41" fmla="*/ 81 h 128"/>
                <a:gd name="T42" fmla="*/ 78 w 90"/>
                <a:gd name="T43" fmla="*/ 128 h 128"/>
                <a:gd name="T44" fmla="*/ 61 w 90"/>
                <a:gd name="T45" fmla="*/ 128 h 128"/>
                <a:gd name="T46" fmla="*/ 72 w 90"/>
                <a:gd name="T47" fmla="*/ 76 h 128"/>
                <a:gd name="T48" fmla="*/ 72 w 90"/>
                <a:gd name="T49" fmla="*/ 76 h 128"/>
                <a:gd name="T50" fmla="*/ 74 w 90"/>
                <a:gd name="T51" fmla="*/ 68 h 128"/>
                <a:gd name="T52" fmla="*/ 74 w 90"/>
                <a:gd name="T53" fmla="*/ 68 h 128"/>
                <a:gd name="T54" fmla="*/ 72 w 90"/>
                <a:gd name="T55" fmla="*/ 61 h 128"/>
                <a:gd name="T56" fmla="*/ 70 w 90"/>
                <a:gd name="T57" fmla="*/ 56 h 128"/>
                <a:gd name="T58" fmla="*/ 64 w 90"/>
                <a:gd name="T59" fmla="*/ 53 h 128"/>
                <a:gd name="T60" fmla="*/ 57 w 90"/>
                <a:gd name="T61" fmla="*/ 52 h 128"/>
                <a:gd name="T62" fmla="*/ 57 w 90"/>
                <a:gd name="T63" fmla="*/ 52 h 128"/>
                <a:gd name="T64" fmla="*/ 51 w 90"/>
                <a:gd name="T65" fmla="*/ 52 h 128"/>
                <a:gd name="T66" fmla="*/ 44 w 90"/>
                <a:gd name="T67" fmla="*/ 54 h 128"/>
                <a:gd name="T68" fmla="*/ 39 w 90"/>
                <a:gd name="T69" fmla="*/ 58 h 128"/>
                <a:gd name="T70" fmla="*/ 35 w 90"/>
                <a:gd name="T71" fmla="*/ 64 h 128"/>
                <a:gd name="T72" fmla="*/ 31 w 90"/>
                <a:gd name="T73" fmla="*/ 69 h 128"/>
                <a:gd name="T74" fmla="*/ 28 w 90"/>
                <a:gd name="T75" fmla="*/ 75 h 128"/>
                <a:gd name="T76" fmla="*/ 25 w 90"/>
                <a:gd name="T77" fmla="*/ 84 h 128"/>
                <a:gd name="T78" fmla="*/ 16 w 90"/>
                <a:gd name="T79" fmla="*/ 128 h 128"/>
                <a:gd name="T80" fmla="*/ 0 w 90"/>
                <a:gd name="T81" fmla="*/ 128 h 128"/>
                <a:gd name="T82" fmla="*/ 27 w 90"/>
                <a:gd name="T8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128">
                  <a:moveTo>
                    <a:pt x="27" y="0"/>
                  </a:moveTo>
                  <a:lnTo>
                    <a:pt x="43" y="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7" y="45"/>
                  </a:lnTo>
                  <a:lnTo>
                    <a:pt x="44" y="41"/>
                  </a:lnTo>
                  <a:lnTo>
                    <a:pt x="52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7" y="38"/>
                  </a:lnTo>
                  <a:lnTo>
                    <a:pt x="72" y="40"/>
                  </a:lnTo>
                  <a:lnTo>
                    <a:pt x="78" y="42"/>
                  </a:lnTo>
                  <a:lnTo>
                    <a:pt x="82" y="45"/>
                  </a:lnTo>
                  <a:lnTo>
                    <a:pt x="84" y="49"/>
                  </a:lnTo>
                  <a:lnTo>
                    <a:pt x="87" y="53"/>
                  </a:lnTo>
                  <a:lnTo>
                    <a:pt x="90" y="60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88" y="73"/>
                  </a:lnTo>
                  <a:lnTo>
                    <a:pt x="87" y="81"/>
                  </a:lnTo>
                  <a:lnTo>
                    <a:pt x="78" y="128"/>
                  </a:lnTo>
                  <a:lnTo>
                    <a:pt x="61" y="12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2" y="61"/>
                  </a:lnTo>
                  <a:lnTo>
                    <a:pt x="70" y="56"/>
                  </a:lnTo>
                  <a:lnTo>
                    <a:pt x="64" y="53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1" y="52"/>
                  </a:lnTo>
                  <a:lnTo>
                    <a:pt x="44" y="54"/>
                  </a:lnTo>
                  <a:lnTo>
                    <a:pt x="39" y="58"/>
                  </a:lnTo>
                  <a:lnTo>
                    <a:pt x="35" y="64"/>
                  </a:lnTo>
                  <a:lnTo>
                    <a:pt x="31" y="69"/>
                  </a:lnTo>
                  <a:lnTo>
                    <a:pt x="28" y="75"/>
                  </a:lnTo>
                  <a:lnTo>
                    <a:pt x="25" y="84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23">
              <a:extLst>
                <a:ext uri="{FF2B5EF4-FFF2-40B4-BE49-F238E27FC236}">
                  <a16:creationId xmlns:a16="http://schemas.microsoft.com/office/drawing/2014/main" id="{E3252C0D-ECA9-42DD-ACC1-C7A6A6A37D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0" y="3239"/>
              <a:ext cx="82" cy="91"/>
            </a:xfrm>
            <a:custGeom>
              <a:avLst/>
              <a:gdLst>
                <a:gd name="T0" fmla="*/ 67 w 82"/>
                <a:gd name="T1" fmla="*/ 89 h 91"/>
                <a:gd name="T2" fmla="*/ 40 w 82"/>
                <a:gd name="T3" fmla="*/ 91 h 91"/>
                <a:gd name="T4" fmla="*/ 32 w 82"/>
                <a:gd name="T5" fmla="*/ 91 h 91"/>
                <a:gd name="T6" fmla="*/ 19 w 82"/>
                <a:gd name="T7" fmla="*/ 87 h 91"/>
                <a:gd name="T8" fmla="*/ 7 w 82"/>
                <a:gd name="T9" fmla="*/ 78 h 91"/>
                <a:gd name="T10" fmla="*/ 1 w 82"/>
                <a:gd name="T11" fmla="*/ 63 h 91"/>
                <a:gd name="T12" fmla="*/ 0 w 82"/>
                <a:gd name="T13" fmla="*/ 53 h 91"/>
                <a:gd name="T14" fmla="*/ 3 w 82"/>
                <a:gd name="T15" fmla="*/ 34 h 91"/>
                <a:gd name="T16" fmla="*/ 12 w 82"/>
                <a:gd name="T17" fmla="*/ 18 h 91"/>
                <a:gd name="T18" fmla="*/ 28 w 82"/>
                <a:gd name="T19" fmla="*/ 4 h 91"/>
                <a:gd name="T20" fmla="*/ 48 w 82"/>
                <a:gd name="T21" fmla="*/ 0 h 91"/>
                <a:gd name="T22" fmla="*/ 55 w 82"/>
                <a:gd name="T23" fmla="*/ 0 h 91"/>
                <a:gd name="T24" fmla="*/ 69 w 82"/>
                <a:gd name="T25" fmla="*/ 6 h 91"/>
                <a:gd name="T26" fmla="*/ 77 w 82"/>
                <a:gd name="T27" fmla="*/ 14 h 91"/>
                <a:gd name="T28" fmla="*/ 81 w 82"/>
                <a:gd name="T29" fmla="*/ 26 h 91"/>
                <a:gd name="T30" fmla="*/ 82 w 82"/>
                <a:gd name="T31" fmla="*/ 34 h 91"/>
                <a:gd name="T32" fmla="*/ 79 w 82"/>
                <a:gd name="T33" fmla="*/ 50 h 91"/>
                <a:gd name="T34" fmla="*/ 18 w 82"/>
                <a:gd name="T35" fmla="*/ 50 h 91"/>
                <a:gd name="T36" fmla="*/ 18 w 82"/>
                <a:gd name="T37" fmla="*/ 55 h 91"/>
                <a:gd name="T38" fmla="*/ 19 w 82"/>
                <a:gd name="T39" fmla="*/ 67 h 91"/>
                <a:gd name="T40" fmla="*/ 26 w 82"/>
                <a:gd name="T41" fmla="*/ 74 h 91"/>
                <a:gd name="T42" fmla="*/ 34 w 82"/>
                <a:gd name="T43" fmla="*/ 78 h 91"/>
                <a:gd name="T44" fmla="*/ 44 w 82"/>
                <a:gd name="T45" fmla="*/ 79 h 91"/>
                <a:gd name="T46" fmla="*/ 70 w 82"/>
                <a:gd name="T47" fmla="*/ 74 h 91"/>
                <a:gd name="T48" fmla="*/ 64 w 82"/>
                <a:gd name="T49" fmla="*/ 38 h 91"/>
                <a:gd name="T50" fmla="*/ 64 w 82"/>
                <a:gd name="T51" fmla="*/ 31 h 91"/>
                <a:gd name="T52" fmla="*/ 64 w 82"/>
                <a:gd name="T53" fmla="*/ 24 h 91"/>
                <a:gd name="T54" fmla="*/ 55 w 82"/>
                <a:gd name="T55" fmla="*/ 15 h 91"/>
                <a:gd name="T56" fmla="*/ 47 w 82"/>
                <a:gd name="T57" fmla="*/ 14 h 91"/>
                <a:gd name="T58" fmla="*/ 38 w 82"/>
                <a:gd name="T59" fmla="*/ 15 h 91"/>
                <a:gd name="T60" fmla="*/ 30 w 82"/>
                <a:gd name="T61" fmla="*/ 20 h 91"/>
                <a:gd name="T62" fmla="*/ 20 w 82"/>
                <a:gd name="T6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91">
                  <a:moveTo>
                    <a:pt x="67" y="89"/>
                  </a:moveTo>
                  <a:lnTo>
                    <a:pt x="67" y="89"/>
                  </a:lnTo>
                  <a:lnTo>
                    <a:pt x="54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26" y="90"/>
                  </a:lnTo>
                  <a:lnTo>
                    <a:pt x="19" y="87"/>
                  </a:lnTo>
                  <a:lnTo>
                    <a:pt x="12" y="83"/>
                  </a:lnTo>
                  <a:lnTo>
                    <a:pt x="7" y="78"/>
                  </a:lnTo>
                  <a:lnTo>
                    <a:pt x="4" y="71"/>
                  </a:lnTo>
                  <a:lnTo>
                    <a:pt x="1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4"/>
                  </a:lnTo>
                  <a:lnTo>
                    <a:pt x="7" y="26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7" y="14"/>
                  </a:lnTo>
                  <a:lnTo>
                    <a:pt x="79" y="19"/>
                  </a:lnTo>
                  <a:lnTo>
                    <a:pt x="81" y="26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1" y="42"/>
                  </a:lnTo>
                  <a:lnTo>
                    <a:pt x="79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62"/>
                  </a:lnTo>
                  <a:lnTo>
                    <a:pt x="19" y="67"/>
                  </a:lnTo>
                  <a:lnTo>
                    <a:pt x="22" y="71"/>
                  </a:lnTo>
                  <a:lnTo>
                    <a:pt x="26" y="74"/>
                  </a:lnTo>
                  <a:lnTo>
                    <a:pt x="30" y="77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56" y="78"/>
                  </a:lnTo>
                  <a:lnTo>
                    <a:pt x="70" y="74"/>
                  </a:lnTo>
                  <a:lnTo>
                    <a:pt x="67" y="89"/>
                  </a:lnTo>
                  <a:close/>
                  <a:moveTo>
                    <a:pt x="64" y="38"/>
                  </a:moveTo>
                  <a:lnTo>
                    <a:pt x="64" y="3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24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20"/>
                  </a:lnTo>
                  <a:lnTo>
                    <a:pt x="23" y="29"/>
                  </a:lnTo>
                  <a:lnTo>
                    <a:pt x="20" y="38"/>
                  </a:lnTo>
                  <a:lnTo>
                    <a:pt x="6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24">
              <a:extLst>
                <a:ext uri="{FF2B5EF4-FFF2-40B4-BE49-F238E27FC236}">
                  <a16:creationId xmlns:a16="http://schemas.microsoft.com/office/drawing/2014/main" id="{72AAA162-104B-421A-B9E0-1157279798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3" y="3239"/>
              <a:ext cx="79" cy="91"/>
            </a:xfrm>
            <a:custGeom>
              <a:avLst/>
              <a:gdLst>
                <a:gd name="T0" fmla="*/ 20 w 79"/>
                <a:gd name="T1" fmla="*/ 4 h 91"/>
                <a:gd name="T2" fmla="*/ 44 w 79"/>
                <a:gd name="T3" fmla="*/ 0 h 91"/>
                <a:gd name="T4" fmla="*/ 57 w 79"/>
                <a:gd name="T5" fmla="*/ 2 h 91"/>
                <a:gd name="T6" fmla="*/ 68 w 79"/>
                <a:gd name="T7" fmla="*/ 6 h 91"/>
                <a:gd name="T8" fmla="*/ 76 w 79"/>
                <a:gd name="T9" fmla="*/ 15 h 91"/>
                <a:gd name="T10" fmla="*/ 79 w 79"/>
                <a:gd name="T11" fmla="*/ 29 h 91"/>
                <a:gd name="T12" fmla="*/ 77 w 79"/>
                <a:gd name="T13" fmla="*/ 42 h 91"/>
                <a:gd name="T14" fmla="*/ 72 w 79"/>
                <a:gd name="T15" fmla="*/ 66 h 91"/>
                <a:gd name="T16" fmla="*/ 53 w 79"/>
                <a:gd name="T17" fmla="*/ 90 h 91"/>
                <a:gd name="T18" fmla="*/ 56 w 79"/>
                <a:gd name="T19" fmla="*/ 75 h 91"/>
                <a:gd name="T20" fmla="*/ 56 w 79"/>
                <a:gd name="T21" fmla="*/ 75 h 91"/>
                <a:gd name="T22" fmla="*/ 44 w 79"/>
                <a:gd name="T23" fmla="*/ 87 h 91"/>
                <a:gd name="T24" fmla="*/ 28 w 79"/>
                <a:gd name="T25" fmla="*/ 91 h 91"/>
                <a:gd name="T26" fmla="*/ 17 w 79"/>
                <a:gd name="T27" fmla="*/ 90 h 91"/>
                <a:gd name="T28" fmla="*/ 8 w 79"/>
                <a:gd name="T29" fmla="*/ 86 h 91"/>
                <a:gd name="T30" fmla="*/ 1 w 79"/>
                <a:gd name="T31" fmla="*/ 78 h 91"/>
                <a:gd name="T32" fmla="*/ 0 w 79"/>
                <a:gd name="T33" fmla="*/ 67 h 91"/>
                <a:gd name="T34" fmla="*/ 1 w 79"/>
                <a:gd name="T35" fmla="*/ 59 h 91"/>
                <a:gd name="T36" fmla="*/ 8 w 79"/>
                <a:gd name="T37" fmla="*/ 47 h 91"/>
                <a:gd name="T38" fmla="*/ 22 w 79"/>
                <a:gd name="T39" fmla="*/ 39 h 91"/>
                <a:gd name="T40" fmla="*/ 41 w 79"/>
                <a:gd name="T41" fmla="*/ 37 h 91"/>
                <a:gd name="T42" fmla="*/ 52 w 79"/>
                <a:gd name="T43" fmla="*/ 35 h 91"/>
                <a:gd name="T44" fmla="*/ 63 w 79"/>
                <a:gd name="T45" fmla="*/ 37 h 91"/>
                <a:gd name="T46" fmla="*/ 64 w 79"/>
                <a:gd name="T47" fmla="*/ 31 h 91"/>
                <a:gd name="T48" fmla="*/ 63 w 79"/>
                <a:gd name="T49" fmla="*/ 23 h 91"/>
                <a:gd name="T50" fmla="*/ 59 w 79"/>
                <a:gd name="T51" fmla="*/ 18 h 91"/>
                <a:gd name="T52" fmla="*/ 44 w 79"/>
                <a:gd name="T53" fmla="*/ 14 h 91"/>
                <a:gd name="T54" fmla="*/ 37 w 79"/>
                <a:gd name="T55" fmla="*/ 14 h 91"/>
                <a:gd name="T56" fmla="*/ 22 w 79"/>
                <a:gd name="T57" fmla="*/ 18 h 91"/>
                <a:gd name="T58" fmla="*/ 20 w 79"/>
                <a:gd name="T59" fmla="*/ 4 h 91"/>
                <a:gd name="T60" fmla="*/ 47 w 79"/>
                <a:gd name="T61" fmla="*/ 47 h 91"/>
                <a:gd name="T62" fmla="*/ 37 w 79"/>
                <a:gd name="T63" fmla="*/ 49 h 91"/>
                <a:gd name="T64" fmla="*/ 22 w 79"/>
                <a:gd name="T65" fmla="*/ 54 h 91"/>
                <a:gd name="T66" fmla="*/ 17 w 79"/>
                <a:gd name="T67" fmla="*/ 62 h 91"/>
                <a:gd name="T68" fmla="*/ 17 w 79"/>
                <a:gd name="T69" fmla="*/ 67 h 91"/>
                <a:gd name="T70" fmla="*/ 21 w 79"/>
                <a:gd name="T71" fmla="*/ 75 h 91"/>
                <a:gd name="T72" fmla="*/ 31 w 79"/>
                <a:gd name="T73" fmla="*/ 79 h 91"/>
                <a:gd name="T74" fmla="*/ 37 w 79"/>
                <a:gd name="T75" fmla="*/ 78 h 91"/>
                <a:gd name="T76" fmla="*/ 47 w 79"/>
                <a:gd name="T77" fmla="*/ 73 h 91"/>
                <a:gd name="T78" fmla="*/ 55 w 79"/>
                <a:gd name="T79" fmla="*/ 65 h 91"/>
                <a:gd name="T80" fmla="*/ 60 w 79"/>
                <a:gd name="T81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91">
                  <a:moveTo>
                    <a:pt x="20" y="4"/>
                  </a:moveTo>
                  <a:lnTo>
                    <a:pt x="20" y="4"/>
                  </a:lnTo>
                  <a:lnTo>
                    <a:pt x="33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7" y="2"/>
                  </a:lnTo>
                  <a:lnTo>
                    <a:pt x="63" y="3"/>
                  </a:lnTo>
                  <a:lnTo>
                    <a:pt x="68" y="6"/>
                  </a:lnTo>
                  <a:lnTo>
                    <a:pt x="73" y="10"/>
                  </a:lnTo>
                  <a:lnTo>
                    <a:pt x="76" y="15"/>
                  </a:lnTo>
                  <a:lnTo>
                    <a:pt x="79" y="20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2" y="66"/>
                  </a:lnTo>
                  <a:lnTo>
                    <a:pt x="68" y="90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51" y="82"/>
                  </a:lnTo>
                  <a:lnTo>
                    <a:pt x="44" y="87"/>
                  </a:lnTo>
                  <a:lnTo>
                    <a:pt x="36" y="91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17" y="90"/>
                  </a:lnTo>
                  <a:lnTo>
                    <a:pt x="12" y="89"/>
                  </a:lnTo>
                  <a:lnTo>
                    <a:pt x="8" y="86"/>
                  </a:lnTo>
                  <a:lnTo>
                    <a:pt x="4" y="82"/>
                  </a:lnTo>
                  <a:lnTo>
                    <a:pt x="1" y="78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4" y="53"/>
                  </a:lnTo>
                  <a:lnTo>
                    <a:pt x="8" y="47"/>
                  </a:lnTo>
                  <a:lnTo>
                    <a:pt x="14" y="42"/>
                  </a:lnTo>
                  <a:lnTo>
                    <a:pt x="22" y="39"/>
                  </a:lnTo>
                  <a:lnTo>
                    <a:pt x="31" y="38"/>
                  </a:lnTo>
                  <a:lnTo>
                    <a:pt x="41" y="37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26"/>
                  </a:lnTo>
                  <a:lnTo>
                    <a:pt x="63" y="23"/>
                  </a:lnTo>
                  <a:lnTo>
                    <a:pt x="61" y="19"/>
                  </a:lnTo>
                  <a:lnTo>
                    <a:pt x="59" y="18"/>
                  </a:lnTo>
                  <a:lnTo>
                    <a:pt x="52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7" y="14"/>
                  </a:lnTo>
                  <a:lnTo>
                    <a:pt x="29" y="15"/>
                  </a:lnTo>
                  <a:lnTo>
                    <a:pt x="22" y="18"/>
                  </a:lnTo>
                  <a:lnTo>
                    <a:pt x="17" y="20"/>
                  </a:lnTo>
                  <a:lnTo>
                    <a:pt x="20" y="4"/>
                  </a:lnTo>
                  <a:close/>
                  <a:moveTo>
                    <a:pt x="60" y="47"/>
                  </a:moveTo>
                  <a:lnTo>
                    <a:pt x="47" y="47"/>
                  </a:lnTo>
                  <a:lnTo>
                    <a:pt x="47" y="47"/>
                  </a:lnTo>
                  <a:lnTo>
                    <a:pt x="37" y="49"/>
                  </a:lnTo>
                  <a:lnTo>
                    <a:pt x="28" y="51"/>
                  </a:lnTo>
                  <a:lnTo>
                    <a:pt x="22" y="54"/>
                  </a:lnTo>
                  <a:lnTo>
                    <a:pt x="20" y="58"/>
                  </a:lnTo>
                  <a:lnTo>
                    <a:pt x="17" y="6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73"/>
                  </a:lnTo>
                  <a:lnTo>
                    <a:pt x="21" y="75"/>
                  </a:lnTo>
                  <a:lnTo>
                    <a:pt x="25" y="78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7" y="78"/>
                  </a:lnTo>
                  <a:lnTo>
                    <a:pt x="43" y="77"/>
                  </a:lnTo>
                  <a:lnTo>
                    <a:pt x="47" y="73"/>
                  </a:lnTo>
                  <a:lnTo>
                    <a:pt x="51" y="69"/>
                  </a:lnTo>
                  <a:lnTo>
                    <a:pt x="55" y="65"/>
                  </a:lnTo>
                  <a:lnTo>
                    <a:pt x="57" y="59"/>
                  </a:lnTo>
                  <a:lnTo>
                    <a:pt x="60" y="47"/>
                  </a:lnTo>
                  <a:lnTo>
                    <a:pt x="6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25">
              <a:extLst>
                <a:ext uri="{FF2B5EF4-FFF2-40B4-BE49-F238E27FC236}">
                  <a16:creationId xmlns:a16="http://schemas.microsoft.com/office/drawing/2014/main" id="{DCBA8A34-8C7A-4B27-B3DD-3EBABCE60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9" y="3239"/>
              <a:ext cx="69" cy="90"/>
            </a:xfrm>
            <a:custGeom>
              <a:avLst/>
              <a:gdLst>
                <a:gd name="T0" fmla="*/ 16 w 69"/>
                <a:gd name="T1" fmla="*/ 15 h 90"/>
                <a:gd name="T2" fmla="*/ 16 w 69"/>
                <a:gd name="T3" fmla="*/ 15 h 90"/>
                <a:gd name="T4" fmla="*/ 19 w 69"/>
                <a:gd name="T5" fmla="*/ 2 h 90"/>
                <a:gd name="T6" fmla="*/ 34 w 69"/>
                <a:gd name="T7" fmla="*/ 2 h 90"/>
                <a:gd name="T8" fmla="*/ 31 w 69"/>
                <a:gd name="T9" fmla="*/ 16 h 90"/>
                <a:gd name="T10" fmla="*/ 31 w 69"/>
                <a:gd name="T11" fmla="*/ 16 h 90"/>
                <a:gd name="T12" fmla="*/ 31 w 69"/>
                <a:gd name="T13" fmla="*/ 16 h 90"/>
                <a:gd name="T14" fmla="*/ 37 w 69"/>
                <a:gd name="T15" fmla="*/ 10 h 90"/>
                <a:gd name="T16" fmla="*/ 42 w 69"/>
                <a:gd name="T17" fmla="*/ 4 h 90"/>
                <a:gd name="T18" fmla="*/ 51 w 69"/>
                <a:gd name="T19" fmla="*/ 2 h 90"/>
                <a:gd name="T20" fmla="*/ 61 w 69"/>
                <a:gd name="T21" fmla="*/ 0 h 90"/>
                <a:gd name="T22" fmla="*/ 61 w 69"/>
                <a:gd name="T23" fmla="*/ 0 h 90"/>
                <a:gd name="T24" fmla="*/ 65 w 69"/>
                <a:gd name="T25" fmla="*/ 0 h 90"/>
                <a:gd name="T26" fmla="*/ 69 w 69"/>
                <a:gd name="T27" fmla="*/ 2 h 90"/>
                <a:gd name="T28" fmla="*/ 65 w 69"/>
                <a:gd name="T29" fmla="*/ 16 h 90"/>
                <a:gd name="T30" fmla="*/ 65 w 69"/>
                <a:gd name="T31" fmla="*/ 16 h 90"/>
                <a:gd name="T32" fmla="*/ 58 w 69"/>
                <a:gd name="T33" fmla="*/ 14 h 90"/>
                <a:gd name="T34" fmla="*/ 58 w 69"/>
                <a:gd name="T35" fmla="*/ 14 h 90"/>
                <a:gd name="T36" fmla="*/ 51 w 69"/>
                <a:gd name="T37" fmla="*/ 15 h 90"/>
                <a:gd name="T38" fmla="*/ 45 w 69"/>
                <a:gd name="T39" fmla="*/ 18 h 90"/>
                <a:gd name="T40" fmla="*/ 39 w 69"/>
                <a:gd name="T41" fmla="*/ 22 h 90"/>
                <a:gd name="T42" fmla="*/ 35 w 69"/>
                <a:gd name="T43" fmla="*/ 26 h 90"/>
                <a:gd name="T44" fmla="*/ 32 w 69"/>
                <a:gd name="T45" fmla="*/ 31 h 90"/>
                <a:gd name="T46" fmla="*/ 30 w 69"/>
                <a:gd name="T47" fmla="*/ 37 h 90"/>
                <a:gd name="T48" fmla="*/ 26 w 69"/>
                <a:gd name="T49" fmla="*/ 47 h 90"/>
                <a:gd name="T50" fmla="*/ 16 w 69"/>
                <a:gd name="T51" fmla="*/ 90 h 90"/>
                <a:gd name="T52" fmla="*/ 0 w 69"/>
                <a:gd name="T53" fmla="*/ 90 h 90"/>
                <a:gd name="T54" fmla="*/ 16 w 69"/>
                <a:gd name="T55" fmla="*/ 1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90">
                  <a:moveTo>
                    <a:pt x="16" y="15"/>
                  </a:moveTo>
                  <a:lnTo>
                    <a:pt x="16" y="15"/>
                  </a:lnTo>
                  <a:lnTo>
                    <a:pt x="19" y="2"/>
                  </a:lnTo>
                  <a:lnTo>
                    <a:pt x="34" y="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7" y="10"/>
                  </a:lnTo>
                  <a:lnTo>
                    <a:pt x="42" y="4"/>
                  </a:lnTo>
                  <a:lnTo>
                    <a:pt x="5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9" y="2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1" y="15"/>
                  </a:lnTo>
                  <a:lnTo>
                    <a:pt x="45" y="18"/>
                  </a:lnTo>
                  <a:lnTo>
                    <a:pt x="39" y="22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30" y="37"/>
                  </a:lnTo>
                  <a:lnTo>
                    <a:pt x="26" y="47"/>
                  </a:lnTo>
                  <a:lnTo>
                    <a:pt x="16" y="90"/>
                  </a:lnTo>
                  <a:lnTo>
                    <a:pt x="0" y="90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26">
              <a:extLst>
                <a:ext uri="{FF2B5EF4-FFF2-40B4-BE49-F238E27FC236}">
                  <a16:creationId xmlns:a16="http://schemas.microsoft.com/office/drawing/2014/main" id="{087D2C5E-3E36-4E89-9070-683F3E09F4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0" y="3215"/>
              <a:ext cx="63" cy="115"/>
            </a:xfrm>
            <a:custGeom>
              <a:avLst/>
              <a:gdLst>
                <a:gd name="T0" fmla="*/ 3 w 63"/>
                <a:gd name="T1" fmla="*/ 26 h 115"/>
                <a:gd name="T2" fmla="*/ 23 w 63"/>
                <a:gd name="T3" fmla="*/ 26 h 115"/>
                <a:gd name="T4" fmla="*/ 27 w 63"/>
                <a:gd name="T5" fmla="*/ 6 h 115"/>
                <a:gd name="T6" fmla="*/ 45 w 63"/>
                <a:gd name="T7" fmla="*/ 0 h 115"/>
                <a:gd name="T8" fmla="*/ 39 w 63"/>
                <a:gd name="T9" fmla="*/ 26 h 115"/>
                <a:gd name="T10" fmla="*/ 63 w 63"/>
                <a:gd name="T11" fmla="*/ 26 h 115"/>
                <a:gd name="T12" fmla="*/ 61 w 63"/>
                <a:gd name="T13" fmla="*/ 39 h 115"/>
                <a:gd name="T14" fmla="*/ 37 w 63"/>
                <a:gd name="T15" fmla="*/ 39 h 115"/>
                <a:gd name="T16" fmla="*/ 29 w 63"/>
                <a:gd name="T17" fmla="*/ 77 h 115"/>
                <a:gd name="T18" fmla="*/ 29 w 63"/>
                <a:gd name="T19" fmla="*/ 77 h 115"/>
                <a:gd name="T20" fmla="*/ 26 w 63"/>
                <a:gd name="T21" fmla="*/ 94 h 115"/>
                <a:gd name="T22" fmla="*/ 26 w 63"/>
                <a:gd name="T23" fmla="*/ 94 h 115"/>
                <a:gd name="T24" fmla="*/ 26 w 63"/>
                <a:gd name="T25" fmla="*/ 98 h 115"/>
                <a:gd name="T26" fmla="*/ 29 w 63"/>
                <a:gd name="T27" fmla="*/ 101 h 115"/>
                <a:gd name="T28" fmla="*/ 33 w 63"/>
                <a:gd name="T29" fmla="*/ 102 h 115"/>
                <a:gd name="T30" fmla="*/ 38 w 63"/>
                <a:gd name="T31" fmla="*/ 103 h 115"/>
                <a:gd name="T32" fmla="*/ 38 w 63"/>
                <a:gd name="T33" fmla="*/ 103 h 115"/>
                <a:gd name="T34" fmla="*/ 43 w 63"/>
                <a:gd name="T35" fmla="*/ 102 h 115"/>
                <a:gd name="T36" fmla="*/ 49 w 63"/>
                <a:gd name="T37" fmla="*/ 101 h 115"/>
                <a:gd name="T38" fmla="*/ 46 w 63"/>
                <a:gd name="T39" fmla="*/ 114 h 115"/>
                <a:gd name="T40" fmla="*/ 46 w 63"/>
                <a:gd name="T41" fmla="*/ 114 h 115"/>
                <a:gd name="T42" fmla="*/ 39 w 63"/>
                <a:gd name="T43" fmla="*/ 115 h 115"/>
                <a:gd name="T44" fmla="*/ 31 w 63"/>
                <a:gd name="T45" fmla="*/ 115 h 115"/>
                <a:gd name="T46" fmla="*/ 31 w 63"/>
                <a:gd name="T47" fmla="*/ 115 h 115"/>
                <a:gd name="T48" fmla="*/ 26 w 63"/>
                <a:gd name="T49" fmla="*/ 115 h 115"/>
                <a:gd name="T50" fmla="*/ 21 w 63"/>
                <a:gd name="T51" fmla="*/ 114 h 115"/>
                <a:gd name="T52" fmla="*/ 18 w 63"/>
                <a:gd name="T53" fmla="*/ 113 h 115"/>
                <a:gd name="T54" fmla="*/ 14 w 63"/>
                <a:gd name="T55" fmla="*/ 110 h 115"/>
                <a:gd name="T56" fmla="*/ 11 w 63"/>
                <a:gd name="T57" fmla="*/ 103 h 115"/>
                <a:gd name="T58" fmla="*/ 10 w 63"/>
                <a:gd name="T59" fmla="*/ 97 h 115"/>
                <a:gd name="T60" fmla="*/ 10 w 63"/>
                <a:gd name="T61" fmla="*/ 97 h 115"/>
                <a:gd name="T62" fmla="*/ 11 w 63"/>
                <a:gd name="T63" fmla="*/ 86 h 115"/>
                <a:gd name="T64" fmla="*/ 12 w 63"/>
                <a:gd name="T65" fmla="*/ 77 h 115"/>
                <a:gd name="T66" fmla="*/ 21 w 63"/>
                <a:gd name="T67" fmla="*/ 39 h 115"/>
                <a:gd name="T68" fmla="*/ 0 w 63"/>
                <a:gd name="T69" fmla="*/ 39 h 115"/>
                <a:gd name="T70" fmla="*/ 3 w 63"/>
                <a:gd name="T71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15">
                  <a:moveTo>
                    <a:pt x="3" y="26"/>
                  </a:moveTo>
                  <a:lnTo>
                    <a:pt x="23" y="26"/>
                  </a:lnTo>
                  <a:lnTo>
                    <a:pt x="27" y="6"/>
                  </a:lnTo>
                  <a:lnTo>
                    <a:pt x="45" y="0"/>
                  </a:lnTo>
                  <a:lnTo>
                    <a:pt x="39" y="26"/>
                  </a:lnTo>
                  <a:lnTo>
                    <a:pt x="63" y="26"/>
                  </a:lnTo>
                  <a:lnTo>
                    <a:pt x="61" y="39"/>
                  </a:lnTo>
                  <a:lnTo>
                    <a:pt x="37" y="39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8"/>
                  </a:lnTo>
                  <a:lnTo>
                    <a:pt x="29" y="101"/>
                  </a:lnTo>
                  <a:lnTo>
                    <a:pt x="33" y="102"/>
                  </a:lnTo>
                  <a:lnTo>
                    <a:pt x="38" y="103"/>
                  </a:lnTo>
                  <a:lnTo>
                    <a:pt x="38" y="103"/>
                  </a:lnTo>
                  <a:lnTo>
                    <a:pt x="43" y="102"/>
                  </a:lnTo>
                  <a:lnTo>
                    <a:pt x="49" y="101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39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26" y="115"/>
                  </a:lnTo>
                  <a:lnTo>
                    <a:pt x="21" y="114"/>
                  </a:lnTo>
                  <a:lnTo>
                    <a:pt x="18" y="113"/>
                  </a:lnTo>
                  <a:lnTo>
                    <a:pt x="14" y="110"/>
                  </a:lnTo>
                  <a:lnTo>
                    <a:pt x="11" y="103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1" y="86"/>
                  </a:lnTo>
                  <a:lnTo>
                    <a:pt x="12" y="77"/>
                  </a:lnTo>
                  <a:lnTo>
                    <a:pt x="21" y="39"/>
                  </a:lnTo>
                  <a:lnTo>
                    <a:pt x="0" y="39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27">
              <a:extLst>
                <a:ext uri="{FF2B5EF4-FFF2-40B4-BE49-F238E27FC236}">
                  <a16:creationId xmlns:a16="http://schemas.microsoft.com/office/drawing/2014/main" id="{E894D561-339E-4910-AA22-3ECC92A18A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13" y="3239"/>
              <a:ext cx="90" cy="91"/>
            </a:xfrm>
            <a:custGeom>
              <a:avLst/>
              <a:gdLst>
                <a:gd name="T0" fmla="*/ 51 w 90"/>
                <a:gd name="T1" fmla="*/ 0 h 91"/>
                <a:gd name="T2" fmla="*/ 67 w 90"/>
                <a:gd name="T3" fmla="*/ 3 h 91"/>
                <a:gd name="T4" fmla="*/ 79 w 90"/>
                <a:gd name="T5" fmla="*/ 10 h 91"/>
                <a:gd name="T6" fmla="*/ 87 w 90"/>
                <a:gd name="T7" fmla="*/ 22 h 91"/>
                <a:gd name="T8" fmla="*/ 90 w 90"/>
                <a:gd name="T9" fmla="*/ 38 h 91"/>
                <a:gd name="T10" fmla="*/ 89 w 90"/>
                <a:gd name="T11" fmla="*/ 50 h 91"/>
                <a:gd name="T12" fmla="*/ 82 w 90"/>
                <a:gd name="T13" fmla="*/ 69 h 91"/>
                <a:gd name="T14" fmla="*/ 70 w 90"/>
                <a:gd name="T15" fmla="*/ 83 h 91"/>
                <a:gd name="T16" fmla="*/ 52 w 90"/>
                <a:gd name="T17" fmla="*/ 91 h 91"/>
                <a:gd name="T18" fmla="*/ 40 w 90"/>
                <a:gd name="T19" fmla="*/ 91 h 91"/>
                <a:gd name="T20" fmla="*/ 24 w 90"/>
                <a:gd name="T21" fmla="*/ 90 h 91"/>
                <a:gd name="T22" fmla="*/ 12 w 90"/>
                <a:gd name="T23" fmla="*/ 82 h 91"/>
                <a:gd name="T24" fmla="*/ 4 w 90"/>
                <a:gd name="T25" fmla="*/ 70 h 91"/>
                <a:gd name="T26" fmla="*/ 0 w 90"/>
                <a:gd name="T27" fmla="*/ 53 h 91"/>
                <a:gd name="T28" fmla="*/ 1 w 90"/>
                <a:gd name="T29" fmla="*/ 42 h 91"/>
                <a:gd name="T30" fmla="*/ 8 w 90"/>
                <a:gd name="T31" fmla="*/ 23 h 91"/>
                <a:gd name="T32" fmla="*/ 20 w 90"/>
                <a:gd name="T33" fmla="*/ 10 h 91"/>
                <a:gd name="T34" fmla="*/ 39 w 90"/>
                <a:gd name="T35" fmla="*/ 2 h 91"/>
                <a:gd name="T36" fmla="*/ 51 w 90"/>
                <a:gd name="T37" fmla="*/ 0 h 91"/>
                <a:gd name="T38" fmla="*/ 40 w 90"/>
                <a:gd name="T39" fmla="*/ 79 h 91"/>
                <a:gd name="T40" fmla="*/ 54 w 90"/>
                <a:gd name="T41" fmla="*/ 75 h 91"/>
                <a:gd name="T42" fmla="*/ 63 w 90"/>
                <a:gd name="T43" fmla="*/ 66 h 91"/>
                <a:gd name="T44" fmla="*/ 70 w 90"/>
                <a:gd name="T45" fmla="*/ 53 h 91"/>
                <a:gd name="T46" fmla="*/ 73 w 90"/>
                <a:gd name="T47" fmla="*/ 38 h 91"/>
                <a:gd name="T48" fmla="*/ 71 w 90"/>
                <a:gd name="T49" fmla="*/ 29 h 91"/>
                <a:gd name="T50" fmla="*/ 67 w 90"/>
                <a:gd name="T51" fmla="*/ 20 h 91"/>
                <a:gd name="T52" fmla="*/ 60 w 90"/>
                <a:gd name="T53" fmla="*/ 15 h 91"/>
                <a:gd name="T54" fmla="*/ 50 w 90"/>
                <a:gd name="T55" fmla="*/ 14 h 91"/>
                <a:gd name="T56" fmla="*/ 43 w 90"/>
                <a:gd name="T57" fmla="*/ 14 h 91"/>
                <a:gd name="T58" fmla="*/ 31 w 90"/>
                <a:gd name="T59" fmla="*/ 22 h 91"/>
                <a:gd name="T60" fmla="*/ 23 w 90"/>
                <a:gd name="T61" fmla="*/ 34 h 91"/>
                <a:gd name="T62" fmla="*/ 19 w 90"/>
                <a:gd name="T63" fmla="*/ 47 h 91"/>
                <a:gd name="T64" fmla="*/ 18 w 90"/>
                <a:gd name="T65" fmla="*/ 54 h 91"/>
                <a:gd name="T66" fmla="*/ 22 w 90"/>
                <a:gd name="T67" fmla="*/ 69 h 91"/>
                <a:gd name="T68" fmla="*/ 27 w 90"/>
                <a:gd name="T69" fmla="*/ 75 h 91"/>
                <a:gd name="T70" fmla="*/ 35 w 90"/>
                <a:gd name="T71" fmla="*/ 78 h 91"/>
                <a:gd name="T72" fmla="*/ 40 w 90"/>
                <a:gd name="T73" fmla="*/ 7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91">
                  <a:moveTo>
                    <a:pt x="51" y="0"/>
                  </a:moveTo>
                  <a:lnTo>
                    <a:pt x="51" y="0"/>
                  </a:lnTo>
                  <a:lnTo>
                    <a:pt x="59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79" y="10"/>
                  </a:lnTo>
                  <a:lnTo>
                    <a:pt x="83" y="16"/>
                  </a:lnTo>
                  <a:lnTo>
                    <a:pt x="87" y="22"/>
                  </a:lnTo>
                  <a:lnTo>
                    <a:pt x="89" y="30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89" y="50"/>
                  </a:lnTo>
                  <a:lnTo>
                    <a:pt x="86" y="59"/>
                  </a:lnTo>
                  <a:lnTo>
                    <a:pt x="82" y="69"/>
                  </a:lnTo>
                  <a:lnTo>
                    <a:pt x="77" y="77"/>
                  </a:lnTo>
                  <a:lnTo>
                    <a:pt x="70" y="83"/>
                  </a:lnTo>
                  <a:lnTo>
                    <a:pt x="62" y="87"/>
                  </a:lnTo>
                  <a:lnTo>
                    <a:pt x="52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24" y="90"/>
                  </a:lnTo>
                  <a:lnTo>
                    <a:pt x="18" y="86"/>
                  </a:lnTo>
                  <a:lnTo>
                    <a:pt x="12" y="82"/>
                  </a:lnTo>
                  <a:lnTo>
                    <a:pt x="7" y="77"/>
                  </a:lnTo>
                  <a:lnTo>
                    <a:pt x="4" y="70"/>
                  </a:lnTo>
                  <a:lnTo>
                    <a:pt x="1" y="62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51" y="0"/>
                  </a:lnTo>
                  <a:close/>
                  <a:moveTo>
                    <a:pt x="40" y="79"/>
                  </a:moveTo>
                  <a:lnTo>
                    <a:pt x="40" y="79"/>
                  </a:lnTo>
                  <a:lnTo>
                    <a:pt x="47" y="78"/>
                  </a:lnTo>
                  <a:lnTo>
                    <a:pt x="54" y="75"/>
                  </a:lnTo>
                  <a:lnTo>
                    <a:pt x="59" y="71"/>
                  </a:lnTo>
                  <a:lnTo>
                    <a:pt x="63" y="66"/>
                  </a:lnTo>
                  <a:lnTo>
                    <a:pt x="67" y="61"/>
                  </a:lnTo>
                  <a:lnTo>
                    <a:pt x="70" y="53"/>
                  </a:lnTo>
                  <a:lnTo>
                    <a:pt x="73" y="46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1" y="29"/>
                  </a:lnTo>
                  <a:lnTo>
                    <a:pt x="70" y="24"/>
                  </a:lnTo>
                  <a:lnTo>
                    <a:pt x="67" y="20"/>
                  </a:lnTo>
                  <a:lnTo>
                    <a:pt x="63" y="18"/>
                  </a:lnTo>
                  <a:lnTo>
                    <a:pt x="60" y="15"/>
                  </a:lnTo>
                  <a:lnTo>
                    <a:pt x="55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3" y="14"/>
                  </a:lnTo>
                  <a:lnTo>
                    <a:pt x="36" y="16"/>
                  </a:lnTo>
                  <a:lnTo>
                    <a:pt x="31" y="22"/>
                  </a:lnTo>
                  <a:lnTo>
                    <a:pt x="26" y="27"/>
                  </a:lnTo>
                  <a:lnTo>
                    <a:pt x="23" y="34"/>
                  </a:lnTo>
                  <a:lnTo>
                    <a:pt x="20" y="41"/>
                  </a:lnTo>
                  <a:lnTo>
                    <a:pt x="19" y="47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63"/>
                  </a:lnTo>
                  <a:lnTo>
                    <a:pt x="22" y="69"/>
                  </a:lnTo>
                  <a:lnTo>
                    <a:pt x="23" y="71"/>
                  </a:lnTo>
                  <a:lnTo>
                    <a:pt x="27" y="75"/>
                  </a:lnTo>
                  <a:lnTo>
                    <a:pt x="31" y="77"/>
                  </a:lnTo>
                  <a:lnTo>
                    <a:pt x="35" y="78"/>
                  </a:lnTo>
                  <a:lnTo>
                    <a:pt x="40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28">
              <a:extLst>
                <a:ext uri="{FF2B5EF4-FFF2-40B4-BE49-F238E27FC236}">
                  <a16:creationId xmlns:a16="http://schemas.microsoft.com/office/drawing/2014/main" id="{36C41D17-5F88-45AC-A3F8-725275833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2" y="3198"/>
              <a:ext cx="72" cy="131"/>
            </a:xfrm>
            <a:custGeom>
              <a:avLst/>
              <a:gdLst>
                <a:gd name="T0" fmla="*/ 20 w 72"/>
                <a:gd name="T1" fmla="*/ 56 h 131"/>
                <a:gd name="T2" fmla="*/ 0 w 72"/>
                <a:gd name="T3" fmla="*/ 56 h 131"/>
                <a:gd name="T4" fmla="*/ 1 w 72"/>
                <a:gd name="T5" fmla="*/ 43 h 131"/>
                <a:gd name="T6" fmla="*/ 23 w 72"/>
                <a:gd name="T7" fmla="*/ 43 h 131"/>
                <a:gd name="T8" fmla="*/ 25 w 72"/>
                <a:gd name="T9" fmla="*/ 35 h 131"/>
                <a:gd name="T10" fmla="*/ 25 w 72"/>
                <a:gd name="T11" fmla="*/ 35 h 131"/>
                <a:gd name="T12" fmla="*/ 28 w 72"/>
                <a:gd name="T13" fmla="*/ 23 h 131"/>
                <a:gd name="T14" fmla="*/ 31 w 72"/>
                <a:gd name="T15" fmla="*/ 17 h 131"/>
                <a:gd name="T16" fmla="*/ 35 w 72"/>
                <a:gd name="T17" fmla="*/ 12 h 131"/>
                <a:gd name="T18" fmla="*/ 39 w 72"/>
                <a:gd name="T19" fmla="*/ 7 h 131"/>
                <a:gd name="T20" fmla="*/ 44 w 72"/>
                <a:gd name="T21" fmla="*/ 4 h 131"/>
                <a:gd name="T22" fmla="*/ 51 w 72"/>
                <a:gd name="T23" fmla="*/ 1 h 131"/>
                <a:gd name="T24" fmla="*/ 60 w 72"/>
                <a:gd name="T25" fmla="*/ 0 h 131"/>
                <a:gd name="T26" fmla="*/ 60 w 72"/>
                <a:gd name="T27" fmla="*/ 0 h 131"/>
                <a:gd name="T28" fmla="*/ 67 w 72"/>
                <a:gd name="T29" fmla="*/ 0 h 131"/>
                <a:gd name="T30" fmla="*/ 72 w 72"/>
                <a:gd name="T31" fmla="*/ 1 h 131"/>
                <a:gd name="T32" fmla="*/ 70 w 72"/>
                <a:gd name="T33" fmla="*/ 15 h 131"/>
                <a:gd name="T34" fmla="*/ 70 w 72"/>
                <a:gd name="T35" fmla="*/ 15 h 131"/>
                <a:gd name="T36" fmla="*/ 61 w 72"/>
                <a:gd name="T37" fmla="*/ 13 h 131"/>
                <a:gd name="T38" fmla="*/ 61 w 72"/>
                <a:gd name="T39" fmla="*/ 13 h 131"/>
                <a:gd name="T40" fmla="*/ 56 w 72"/>
                <a:gd name="T41" fmla="*/ 13 h 131"/>
                <a:gd name="T42" fmla="*/ 52 w 72"/>
                <a:gd name="T43" fmla="*/ 15 h 131"/>
                <a:gd name="T44" fmla="*/ 49 w 72"/>
                <a:gd name="T45" fmla="*/ 17 h 131"/>
                <a:gd name="T46" fmla="*/ 47 w 72"/>
                <a:gd name="T47" fmla="*/ 20 h 131"/>
                <a:gd name="T48" fmla="*/ 43 w 72"/>
                <a:gd name="T49" fmla="*/ 27 h 131"/>
                <a:gd name="T50" fmla="*/ 41 w 72"/>
                <a:gd name="T51" fmla="*/ 35 h 131"/>
                <a:gd name="T52" fmla="*/ 40 w 72"/>
                <a:gd name="T53" fmla="*/ 43 h 131"/>
                <a:gd name="T54" fmla="*/ 63 w 72"/>
                <a:gd name="T55" fmla="*/ 43 h 131"/>
                <a:gd name="T56" fmla="*/ 60 w 72"/>
                <a:gd name="T57" fmla="*/ 56 h 131"/>
                <a:gd name="T58" fmla="*/ 36 w 72"/>
                <a:gd name="T59" fmla="*/ 56 h 131"/>
                <a:gd name="T60" fmla="*/ 20 w 72"/>
                <a:gd name="T61" fmla="*/ 131 h 131"/>
                <a:gd name="T62" fmla="*/ 4 w 72"/>
                <a:gd name="T63" fmla="*/ 131 h 131"/>
                <a:gd name="T64" fmla="*/ 20 w 72"/>
                <a:gd name="T65" fmla="*/ 5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31">
                  <a:moveTo>
                    <a:pt x="20" y="56"/>
                  </a:moveTo>
                  <a:lnTo>
                    <a:pt x="0" y="56"/>
                  </a:lnTo>
                  <a:lnTo>
                    <a:pt x="1" y="43"/>
                  </a:lnTo>
                  <a:lnTo>
                    <a:pt x="23" y="4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8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4" y="4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2" y="1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56" y="13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0"/>
                  </a:lnTo>
                  <a:lnTo>
                    <a:pt x="43" y="27"/>
                  </a:lnTo>
                  <a:lnTo>
                    <a:pt x="41" y="35"/>
                  </a:lnTo>
                  <a:lnTo>
                    <a:pt x="40" y="43"/>
                  </a:lnTo>
                  <a:lnTo>
                    <a:pt x="63" y="43"/>
                  </a:lnTo>
                  <a:lnTo>
                    <a:pt x="60" y="56"/>
                  </a:lnTo>
                  <a:lnTo>
                    <a:pt x="36" y="56"/>
                  </a:lnTo>
                  <a:lnTo>
                    <a:pt x="20" y="131"/>
                  </a:lnTo>
                  <a:lnTo>
                    <a:pt x="4" y="131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29">
              <a:extLst>
                <a:ext uri="{FF2B5EF4-FFF2-40B4-BE49-F238E27FC236}">
                  <a16:creationId xmlns:a16="http://schemas.microsoft.com/office/drawing/2014/main" id="{63A4DF21-3191-41C1-B2DD-B72B83095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4" y="3239"/>
              <a:ext cx="89" cy="91"/>
            </a:xfrm>
            <a:custGeom>
              <a:avLst/>
              <a:gdLst>
                <a:gd name="T0" fmla="*/ 50 w 89"/>
                <a:gd name="T1" fmla="*/ 0 h 91"/>
                <a:gd name="T2" fmla="*/ 66 w 89"/>
                <a:gd name="T3" fmla="*/ 3 h 91"/>
                <a:gd name="T4" fmla="*/ 78 w 89"/>
                <a:gd name="T5" fmla="*/ 10 h 91"/>
                <a:gd name="T6" fmla="*/ 86 w 89"/>
                <a:gd name="T7" fmla="*/ 22 h 91"/>
                <a:gd name="T8" fmla="*/ 89 w 89"/>
                <a:gd name="T9" fmla="*/ 38 h 91"/>
                <a:gd name="T10" fmla="*/ 88 w 89"/>
                <a:gd name="T11" fmla="*/ 50 h 91"/>
                <a:gd name="T12" fmla="*/ 82 w 89"/>
                <a:gd name="T13" fmla="*/ 69 h 91"/>
                <a:gd name="T14" fmla="*/ 69 w 89"/>
                <a:gd name="T15" fmla="*/ 83 h 91"/>
                <a:gd name="T16" fmla="*/ 51 w 89"/>
                <a:gd name="T17" fmla="*/ 91 h 91"/>
                <a:gd name="T18" fmla="*/ 39 w 89"/>
                <a:gd name="T19" fmla="*/ 91 h 91"/>
                <a:gd name="T20" fmla="*/ 23 w 89"/>
                <a:gd name="T21" fmla="*/ 90 h 91"/>
                <a:gd name="T22" fmla="*/ 11 w 89"/>
                <a:gd name="T23" fmla="*/ 82 h 91"/>
                <a:gd name="T24" fmla="*/ 3 w 89"/>
                <a:gd name="T25" fmla="*/ 70 h 91"/>
                <a:gd name="T26" fmla="*/ 0 w 89"/>
                <a:gd name="T27" fmla="*/ 53 h 91"/>
                <a:gd name="T28" fmla="*/ 0 w 89"/>
                <a:gd name="T29" fmla="*/ 42 h 91"/>
                <a:gd name="T30" fmla="*/ 7 w 89"/>
                <a:gd name="T31" fmla="*/ 23 h 91"/>
                <a:gd name="T32" fmla="*/ 21 w 89"/>
                <a:gd name="T33" fmla="*/ 10 h 91"/>
                <a:gd name="T34" fmla="*/ 38 w 89"/>
                <a:gd name="T35" fmla="*/ 2 h 91"/>
                <a:gd name="T36" fmla="*/ 50 w 89"/>
                <a:gd name="T37" fmla="*/ 0 h 91"/>
                <a:gd name="T38" fmla="*/ 39 w 89"/>
                <a:gd name="T39" fmla="*/ 79 h 91"/>
                <a:gd name="T40" fmla="*/ 53 w 89"/>
                <a:gd name="T41" fmla="*/ 75 h 91"/>
                <a:gd name="T42" fmla="*/ 62 w 89"/>
                <a:gd name="T43" fmla="*/ 66 h 91"/>
                <a:gd name="T44" fmla="*/ 69 w 89"/>
                <a:gd name="T45" fmla="*/ 53 h 91"/>
                <a:gd name="T46" fmla="*/ 72 w 89"/>
                <a:gd name="T47" fmla="*/ 38 h 91"/>
                <a:gd name="T48" fmla="*/ 70 w 89"/>
                <a:gd name="T49" fmla="*/ 29 h 91"/>
                <a:gd name="T50" fmla="*/ 66 w 89"/>
                <a:gd name="T51" fmla="*/ 20 h 91"/>
                <a:gd name="T52" fmla="*/ 60 w 89"/>
                <a:gd name="T53" fmla="*/ 15 h 91"/>
                <a:gd name="T54" fmla="*/ 49 w 89"/>
                <a:gd name="T55" fmla="*/ 14 h 91"/>
                <a:gd name="T56" fmla="*/ 42 w 89"/>
                <a:gd name="T57" fmla="*/ 14 h 91"/>
                <a:gd name="T58" fmla="*/ 30 w 89"/>
                <a:gd name="T59" fmla="*/ 22 h 91"/>
                <a:gd name="T60" fmla="*/ 22 w 89"/>
                <a:gd name="T61" fmla="*/ 34 h 91"/>
                <a:gd name="T62" fmla="*/ 18 w 89"/>
                <a:gd name="T63" fmla="*/ 47 h 91"/>
                <a:gd name="T64" fmla="*/ 17 w 89"/>
                <a:gd name="T65" fmla="*/ 54 h 91"/>
                <a:gd name="T66" fmla="*/ 21 w 89"/>
                <a:gd name="T67" fmla="*/ 69 h 91"/>
                <a:gd name="T68" fmla="*/ 26 w 89"/>
                <a:gd name="T69" fmla="*/ 75 h 91"/>
                <a:gd name="T70" fmla="*/ 34 w 89"/>
                <a:gd name="T71" fmla="*/ 78 h 91"/>
                <a:gd name="T72" fmla="*/ 39 w 89"/>
                <a:gd name="T73" fmla="*/ 7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91">
                  <a:moveTo>
                    <a:pt x="50" y="0"/>
                  </a:moveTo>
                  <a:lnTo>
                    <a:pt x="50" y="0"/>
                  </a:lnTo>
                  <a:lnTo>
                    <a:pt x="58" y="0"/>
                  </a:lnTo>
                  <a:lnTo>
                    <a:pt x="66" y="3"/>
                  </a:lnTo>
                  <a:lnTo>
                    <a:pt x="73" y="6"/>
                  </a:lnTo>
                  <a:lnTo>
                    <a:pt x="78" y="10"/>
                  </a:lnTo>
                  <a:lnTo>
                    <a:pt x="82" y="16"/>
                  </a:lnTo>
                  <a:lnTo>
                    <a:pt x="86" y="22"/>
                  </a:lnTo>
                  <a:lnTo>
                    <a:pt x="88" y="30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8" y="50"/>
                  </a:lnTo>
                  <a:lnTo>
                    <a:pt x="86" y="59"/>
                  </a:lnTo>
                  <a:lnTo>
                    <a:pt x="82" y="69"/>
                  </a:lnTo>
                  <a:lnTo>
                    <a:pt x="76" y="77"/>
                  </a:lnTo>
                  <a:lnTo>
                    <a:pt x="69" y="83"/>
                  </a:lnTo>
                  <a:lnTo>
                    <a:pt x="61" y="87"/>
                  </a:lnTo>
                  <a:lnTo>
                    <a:pt x="51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1" y="91"/>
                  </a:lnTo>
                  <a:lnTo>
                    <a:pt x="23" y="90"/>
                  </a:lnTo>
                  <a:lnTo>
                    <a:pt x="17" y="86"/>
                  </a:lnTo>
                  <a:lnTo>
                    <a:pt x="11" y="82"/>
                  </a:lnTo>
                  <a:lnTo>
                    <a:pt x="6" y="77"/>
                  </a:lnTo>
                  <a:lnTo>
                    <a:pt x="3" y="7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3"/>
                  </a:lnTo>
                  <a:lnTo>
                    <a:pt x="13" y="15"/>
                  </a:lnTo>
                  <a:lnTo>
                    <a:pt x="21" y="10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39" y="79"/>
                  </a:moveTo>
                  <a:lnTo>
                    <a:pt x="39" y="79"/>
                  </a:lnTo>
                  <a:lnTo>
                    <a:pt x="46" y="78"/>
                  </a:lnTo>
                  <a:lnTo>
                    <a:pt x="53" y="75"/>
                  </a:lnTo>
                  <a:lnTo>
                    <a:pt x="58" y="71"/>
                  </a:lnTo>
                  <a:lnTo>
                    <a:pt x="62" y="66"/>
                  </a:lnTo>
                  <a:lnTo>
                    <a:pt x="66" y="61"/>
                  </a:lnTo>
                  <a:lnTo>
                    <a:pt x="69" y="53"/>
                  </a:lnTo>
                  <a:lnTo>
                    <a:pt x="72" y="46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0" y="29"/>
                  </a:lnTo>
                  <a:lnTo>
                    <a:pt x="69" y="24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0" y="15"/>
                  </a:lnTo>
                  <a:lnTo>
                    <a:pt x="54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2" y="14"/>
                  </a:lnTo>
                  <a:lnTo>
                    <a:pt x="35" y="16"/>
                  </a:lnTo>
                  <a:lnTo>
                    <a:pt x="30" y="22"/>
                  </a:lnTo>
                  <a:lnTo>
                    <a:pt x="25" y="27"/>
                  </a:lnTo>
                  <a:lnTo>
                    <a:pt x="22" y="34"/>
                  </a:lnTo>
                  <a:lnTo>
                    <a:pt x="19" y="41"/>
                  </a:lnTo>
                  <a:lnTo>
                    <a:pt x="18" y="47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8" y="63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6" y="75"/>
                  </a:lnTo>
                  <a:lnTo>
                    <a:pt x="30" y="77"/>
                  </a:lnTo>
                  <a:lnTo>
                    <a:pt x="34" y="78"/>
                  </a:lnTo>
                  <a:lnTo>
                    <a:pt x="39" y="79"/>
                  </a:lnTo>
                  <a:lnTo>
                    <a:pt x="39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30">
              <a:extLst>
                <a:ext uri="{FF2B5EF4-FFF2-40B4-BE49-F238E27FC236}">
                  <a16:creationId xmlns:a16="http://schemas.microsoft.com/office/drawing/2014/main" id="{A5F14817-4EE7-4543-81DD-CCA64E877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2" y="3241"/>
              <a:ext cx="90" cy="89"/>
            </a:xfrm>
            <a:custGeom>
              <a:avLst/>
              <a:gdLst>
                <a:gd name="T0" fmla="*/ 75 w 90"/>
                <a:gd name="T1" fmla="*/ 75 h 89"/>
                <a:gd name="T2" fmla="*/ 75 w 90"/>
                <a:gd name="T3" fmla="*/ 75 h 89"/>
                <a:gd name="T4" fmla="*/ 72 w 90"/>
                <a:gd name="T5" fmla="*/ 88 h 89"/>
                <a:gd name="T6" fmla="*/ 56 w 90"/>
                <a:gd name="T7" fmla="*/ 88 h 89"/>
                <a:gd name="T8" fmla="*/ 60 w 90"/>
                <a:gd name="T9" fmla="*/ 73 h 89"/>
                <a:gd name="T10" fmla="*/ 59 w 90"/>
                <a:gd name="T11" fmla="*/ 73 h 89"/>
                <a:gd name="T12" fmla="*/ 59 w 90"/>
                <a:gd name="T13" fmla="*/ 73 h 89"/>
                <a:gd name="T14" fmla="*/ 55 w 90"/>
                <a:gd name="T15" fmla="*/ 80 h 89"/>
                <a:gd name="T16" fmla="*/ 48 w 90"/>
                <a:gd name="T17" fmla="*/ 85 h 89"/>
                <a:gd name="T18" fmla="*/ 40 w 90"/>
                <a:gd name="T19" fmla="*/ 88 h 89"/>
                <a:gd name="T20" fmla="*/ 29 w 90"/>
                <a:gd name="T21" fmla="*/ 89 h 89"/>
                <a:gd name="T22" fmla="*/ 29 w 90"/>
                <a:gd name="T23" fmla="*/ 89 h 89"/>
                <a:gd name="T24" fmla="*/ 23 w 90"/>
                <a:gd name="T25" fmla="*/ 89 h 89"/>
                <a:gd name="T26" fmla="*/ 17 w 90"/>
                <a:gd name="T27" fmla="*/ 88 h 89"/>
                <a:gd name="T28" fmla="*/ 12 w 90"/>
                <a:gd name="T29" fmla="*/ 87 h 89"/>
                <a:gd name="T30" fmla="*/ 8 w 90"/>
                <a:gd name="T31" fmla="*/ 83 h 89"/>
                <a:gd name="T32" fmla="*/ 5 w 90"/>
                <a:gd name="T33" fmla="*/ 79 h 89"/>
                <a:gd name="T34" fmla="*/ 2 w 90"/>
                <a:gd name="T35" fmla="*/ 75 h 89"/>
                <a:gd name="T36" fmla="*/ 1 w 90"/>
                <a:gd name="T37" fmla="*/ 69 h 89"/>
                <a:gd name="T38" fmla="*/ 0 w 90"/>
                <a:gd name="T39" fmla="*/ 63 h 89"/>
                <a:gd name="T40" fmla="*/ 0 w 90"/>
                <a:gd name="T41" fmla="*/ 63 h 89"/>
                <a:gd name="T42" fmla="*/ 1 w 90"/>
                <a:gd name="T43" fmla="*/ 55 h 89"/>
                <a:gd name="T44" fmla="*/ 2 w 90"/>
                <a:gd name="T45" fmla="*/ 47 h 89"/>
                <a:gd name="T46" fmla="*/ 12 w 90"/>
                <a:gd name="T47" fmla="*/ 0 h 89"/>
                <a:gd name="T48" fmla="*/ 28 w 90"/>
                <a:gd name="T49" fmla="*/ 0 h 89"/>
                <a:gd name="T50" fmla="*/ 17 w 90"/>
                <a:gd name="T51" fmla="*/ 53 h 89"/>
                <a:gd name="T52" fmla="*/ 17 w 90"/>
                <a:gd name="T53" fmla="*/ 53 h 89"/>
                <a:gd name="T54" fmla="*/ 16 w 90"/>
                <a:gd name="T55" fmla="*/ 61 h 89"/>
                <a:gd name="T56" fmla="*/ 16 w 90"/>
                <a:gd name="T57" fmla="*/ 61 h 89"/>
                <a:gd name="T58" fmla="*/ 17 w 90"/>
                <a:gd name="T59" fmla="*/ 67 h 89"/>
                <a:gd name="T60" fmla="*/ 20 w 90"/>
                <a:gd name="T61" fmla="*/ 72 h 89"/>
                <a:gd name="T62" fmla="*/ 25 w 90"/>
                <a:gd name="T63" fmla="*/ 76 h 89"/>
                <a:gd name="T64" fmla="*/ 32 w 90"/>
                <a:gd name="T65" fmla="*/ 77 h 89"/>
                <a:gd name="T66" fmla="*/ 32 w 90"/>
                <a:gd name="T67" fmla="*/ 77 h 89"/>
                <a:gd name="T68" fmla="*/ 39 w 90"/>
                <a:gd name="T69" fmla="*/ 76 h 89"/>
                <a:gd name="T70" fmla="*/ 45 w 90"/>
                <a:gd name="T71" fmla="*/ 73 h 89"/>
                <a:gd name="T72" fmla="*/ 51 w 90"/>
                <a:gd name="T73" fmla="*/ 69 h 89"/>
                <a:gd name="T74" fmla="*/ 55 w 90"/>
                <a:gd name="T75" fmla="*/ 65 h 89"/>
                <a:gd name="T76" fmla="*/ 59 w 90"/>
                <a:gd name="T77" fmla="*/ 60 h 89"/>
                <a:gd name="T78" fmla="*/ 62 w 90"/>
                <a:gd name="T79" fmla="*/ 55 h 89"/>
                <a:gd name="T80" fmla="*/ 64 w 90"/>
                <a:gd name="T81" fmla="*/ 44 h 89"/>
                <a:gd name="T82" fmla="*/ 74 w 90"/>
                <a:gd name="T83" fmla="*/ 0 h 89"/>
                <a:gd name="T84" fmla="*/ 90 w 90"/>
                <a:gd name="T85" fmla="*/ 0 h 89"/>
                <a:gd name="T86" fmla="*/ 75 w 90"/>
                <a:gd name="T87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89">
                  <a:moveTo>
                    <a:pt x="75" y="75"/>
                  </a:moveTo>
                  <a:lnTo>
                    <a:pt x="75" y="75"/>
                  </a:lnTo>
                  <a:lnTo>
                    <a:pt x="72" y="88"/>
                  </a:lnTo>
                  <a:lnTo>
                    <a:pt x="56" y="88"/>
                  </a:lnTo>
                  <a:lnTo>
                    <a:pt x="60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5" y="80"/>
                  </a:lnTo>
                  <a:lnTo>
                    <a:pt x="48" y="85"/>
                  </a:lnTo>
                  <a:lnTo>
                    <a:pt x="40" y="88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3" y="89"/>
                  </a:lnTo>
                  <a:lnTo>
                    <a:pt x="17" y="88"/>
                  </a:lnTo>
                  <a:lnTo>
                    <a:pt x="12" y="87"/>
                  </a:lnTo>
                  <a:lnTo>
                    <a:pt x="8" y="83"/>
                  </a:lnTo>
                  <a:lnTo>
                    <a:pt x="5" y="79"/>
                  </a:lnTo>
                  <a:lnTo>
                    <a:pt x="2" y="75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2" y="47"/>
                  </a:lnTo>
                  <a:lnTo>
                    <a:pt x="12" y="0"/>
                  </a:lnTo>
                  <a:lnTo>
                    <a:pt x="28" y="0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7"/>
                  </a:lnTo>
                  <a:lnTo>
                    <a:pt x="20" y="72"/>
                  </a:lnTo>
                  <a:lnTo>
                    <a:pt x="25" y="76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9" y="76"/>
                  </a:lnTo>
                  <a:lnTo>
                    <a:pt x="45" y="73"/>
                  </a:lnTo>
                  <a:lnTo>
                    <a:pt x="51" y="69"/>
                  </a:lnTo>
                  <a:lnTo>
                    <a:pt x="55" y="65"/>
                  </a:lnTo>
                  <a:lnTo>
                    <a:pt x="59" y="60"/>
                  </a:lnTo>
                  <a:lnTo>
                    <a:pt x="62" y="55"/>
                  </a:lnTo>
                  <a:lnTo>
                    <a:pt x="64" y="44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75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31">
              <a:extLst>
                <a:ext uri="{FF2B5EF4-FFF2-40B4-BE49-F238E27FC236}">
                  <a16:creationId xmlns:a16="http://schemas.microsoft.com/office/drawing/2014/main" id="{8C480E1C-9807-49F3-9F97-C96F7638FE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2" y="3239"/>
              <a:ext cx="69" cy="90"/>
            </a:xfrm>
            <a:custGeom>
              <a:avLst/>
              <a:gdLst>
                <a:gd name="T0" fmla="*/ 15 w 69"/>
                <a:gd name="T1" fmla="*/ 15 h 90"/>
                <a:gd name="T2" fmla="*/ 15 w 69"/>
                <a:gd name="T3" fmla="*/ 15 h 90"/>
                <a:gd name="T4" fmla="*/ 18 w 69"/>
                <a:gd name="T5" fmla="*/ 2 h 90"/>
                <a:gd name="T6" fmla="*/ 33 w 69"/>
                <a:gd name="T7" fmla="*/ 2 h 90"/>
                <a:gd name="T8" fmla="*/ 30 w 69"/>
                <a:gd name="T9" fmla="*/ 16 h 90"/>
                <a:gd name="T10" fmla="*/ 31 w 69"/>
                <a:gd name="T11" fmla="*/ 16 h 90"/>
                <a:gd name="T12" fmla="*/ 31 w 69"/>
                <a:gd name="T13" fmla="*/ 16 h 90"/>
                <a:gd name="T14" fmla="*/ 35 w 69"/>
                <a:gd name="T15" fmla="*/ 10 h 90"/>
                <a:gd name="T16" fmla="*/ 42 w 69"/>
                <a:gd name="T17" fmla="*/ 4 h 90"/>
                <a:gd name="T18" fmla="*/ 50 w 69"/>
                <a:gd name="T19" fmla="*/ 2 h 90"/>
                <a:gd name="T20" fmla="*/ 61 w 69"/>
                <a:gd name="T21" fmla="*/ 0 h 90"/>
                <a:gd name="T22" fmla="*/ 61 w 69"/>
                <a:gd name="T23" fmla="*/ 0 h 90"/>
                <a:gd name="T24" fmla="*/ 64 w 69"/>
                <a:gd name="T25" fmla="*/ 0 h 90"/>
                <a:gd name="T26" fmla="*/ 69 w 69"/>
                <a:gd name="T27" fmla="*/ 2 h 90"/>
                <a:gd name="T28" fmla="*/ 65 w 69"/>
                <a:gd name="T29" fmla="*/ 16 h 90"/>
                <a:gd name="T30" fmla="*/ 65 w 69"/>
                <a:gd name="T31" fmla="*/ 16 h 90"/>
                <a:gd name="T32" fmla="*/ 58 w 69"/>
                <a:gd name="T33" fmla="*/ 14 h 90"/>
                <a:gd name="T34" fmla="*/ 58 w 69"/>
                <a:gd name="T35" fmla="*/ 14 h 90"/>
                <a:gd name="T36" fmla="*/ 51 w 69"/>
                <a:gd name="T37" fmla="*/ 15 h 90"/>
                <a:gd name="T38" fmla="*/ 45 w 69"/>
                <a:gd name="T39" fmla="*/ 18 h 90"/>
                <a:gd name="T40" fmla="*/ 39 w 69"/>
                <a:gd name="T41" fmla="*/ 22 h 90"/>
                <a:gd name="T42" fmla="*/ 35 w 69"/>
                <a:gd name="T43" fmla="*/ 26 h 90"/>
                <a:gd name="T44" fmla="*/ 31 w 69"/>
                <a:gd name="T45" fmla="*/ 31 h 90"/>
                <a:gd name="T46" fmla="*/ 29 w 69"/>
                <a:gd name="T47" fmla="*/ 37 h 90"/>
                <a:gd name="T48" fmla="*/ 26 w 69"/>
                <a:gd name="T49" fmla="*/ 47 h 90"/>
                <a:gd name="T50" fmla="*/ 17 w 69"/>
                <a:gd name="T51" fmla="*/ 90 h 90"/>
                <a:gd name="T52" fmla="*/ 0 w 69"/>
                <a:gd name="T53" fmla="*/ 90 h 90"/>
                <a:gd name="T54" fmla="*/ 15 w 69"/>
                <a:gd name="T55" fmla="*/ 1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90">
                  <a:moveTo>
                    <a:pt x="15" y="15"/>
                  </a:moveTo>
                  <a:lnTo>
                    <a:pt x="15" y="15"/>
                  </a:lnTo>
                  <a:lnTo>
                    <a:pt x="18" y="2"/>
                  </a:lnTo>
                  <a:lnTo>
                    <a:pt x="33" y="2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5" y="10"/>
                  </a:lnTo>
                  <a:lnTo>
                    <a:pt x="42" y="4"/>
                  </a:lnTo>
                  <a:lnTo>
                    <a:pt x="5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1" y="15"/>
                  </a:lnTo>
                  <a:lnTo>
                    <a:pt x="45" y="18"/>
                  </a:lnTo>
                  <a:lnTo>
                    <a:pt x="39" y="22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9" y="37"/>
                  </a:lnTo>
                  <a:lnTo>
                    <a:pt x="26" y="47"/>
                  </a:lnTo>
                  <a:lnTo>
                    <a:pt x="17" y="90"/>
                  </a:lnTo>
                  <a:lnTo>
                    <a:pt x="0" y="90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32">
              <a:extLst>
                <a:ext uri="{FF2B5EF4-FFF2-40B4-BE49-F238E27FC236}">
                  <a16:creationId xmlns:a16="http://schemas.microsoft.com/office/drawing/2014/main" id="{1A45D6AF-7A91-4185-8392-F1FA64E7F3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9" y="3239"/>
              <a:ext cx="71" cy="91"/>
            </a:xfrm>
            <a:custGeom>
              <a:avLst/>
              <a:gdLst>
                <a:gd name="T0" fmla="*/ 67 w 71"/>
                <a:gd name="T1" fmla="*/ 18 h 91"/>
                <a:gd name="T2" fmla="*/ 67 w 71"/>
                <a:gd name="T3" fmla="*/ 18 h 91"/>
                <a:gd name="T4" fmla="*/ 59 w 71"/>
                <a:gd name="T5" fmla="*/ 14 h 91"/>
                <a:gd name="T6" fmla="*/ 51 w 71"/>
                <a:gd name="T7" fmla="*/ 14 h 91"/>
                <a:gd name="T8" fmla="*/ 51 w 71"/>
                <a:gd name="T9" fmla="*/ 14 h 91"/>
                <a:gd name="T10" fmla="*/ 44 w 71"/>
                <a:gd name="T11" fmla="*/ 14 h 91"/>
                <a:gd name="T12" fmla="*/ 38 w 71"/>
                <a:gd name="T13" fmla="*/ 16 h 91"/>
                <a:gd name="T14" fmla="*/ 31 w 71"/>
                <a:gd name="T15" fmla="*/ 20 h 91"/>
                <a:gd name="T16" fmla="*/ 27 w 71"/>
                <a:gd name="T17" fmla="*/ 24 h 91"/>
                <a:gd name="T18" fmla="*/ 23 w 71"/>
                <a:gd name="T19" fmla="*/ 31 h 91"/>
                <a:gd name="T20" fmla="*/ 20 w 71"/>
                <a:gd name="T21" fmla="*/ 38 h 91"/>
                <a:gd name="T22" fmla="*/ 18 w 71"/>
                <a:gd name="T23" fmla="*/ 45 h 91"/>
                <a:gd name="T24" fmla="*/ 18 w 71"/>
                <a:gd name="T25" fmla="*/ 53 h 91"/>
                <a:gd name="T26" fmla="*/ 18 w 71"/>
                <a:gd name="T27" fmla="*/ 53 h 91"/>
                <a:gd name="T28" fmla="*/ 18 w 71"/>
                <a:gd name="T29" fmla="*/ 59 h 91"/>
                <a:gd name="T30" fmla="*/ 19 w 71"/>
                <a:gd name="T31" fmla="*/ 63 h 91"/>
                <a:gd name="T32" fmla="*/ 22 w 71"/>
                <a:gd name="T33" fmla="*/ 69 h 91"/>
                <a:gd name="T34" fmla="*/ 24 w 71"/>
                <a:gd name="T35" fmla="*/ 73 h 91"/>
                <a:gd name="T36" fmla="*/ 27 w 71"/>
                <a:gd name="T37" fmla="*/ 75 h 91"/>
                <a:gd name="T38" fmla="*/ 31 w 71"/>
                <a:gd name="T39" fmla="*/ 77 h 91"/>
                <a:gd name="T40" fmla="*/ 36 w 71"/>
                <a:gd name="T41" fmla="*/ 78 h 91"/>
                <a:gd name="T42" fmla="*/ 42 w 71"/>
                <a:gd name="T43" fmla="*/ 79 h 91"/>
                <a:gd name="T44" fmla="*/ 42 w 71"/>
                <a:gd name="T45" fmla="*/ 79 h 91"/>
                <a:gd name="T46" fmla="*/ 50 w 71"/>
                <a:gd name="T47" fmla="*/ 78 h 91"/>
                <a:gd name="T48" fmla="*/ 59 w 71"/>
                <a:gd name="T49" fmla="*/ 75 h 91"/>
                <a:gd name="T50" fmla="*/ 57 w 71"/>
                <a:gd name="T51" fmla="*/ 90 h 91"/>
                <a:gd name="T52" fmla="*/ 57 w 71"/>
                <a:gd name="T53" fmla="*/ 90 h 91"/>
                <a:gd name="T54" fmla="*/ 48 w 71"/>
                <a:gd name="T55" fmla="*/ 91 h 91"/>
                <a:gd name="T56" fmla="*/ 39 w 71"/>
                <a:gd name="T57" fmla="*/ 91 h 91"/>
                <a:gd name="T58" fmla="*/ 39 w 71"/>
                <a:gd name="T59" fmla="*/ 91 h 91"/>
                <a:gd name="T60" fmla="*/ 31 w 71"/>
                <a:gd name="T61" fmla="*/ 91 h 91"/>
                <a:gd name="T62" fmla="*/ 23 w 71"/>
                <a:gd name="T63" fmla="*/ 90 h 91"/>
                <a:gd name="T64" fmla="*/ 16 w 71"/>
                <a:gd name="T65" fmla="*/ 87 h 91"/>
                <a:gd name="T66" fmla="*/ 11 w 71"/>
                <a:gd name="T67" fmla="*/ 83 h 91"/>
                <a:gd name="T68" fmla="*/ 7 w 71"/>
                <a:gd name="T69" fmla="*/ 78 h 91"/>
                <a:gd name="T70" fmla="*/ 3 w 71"/>
                <a:gd name="T71" fmla="*/ 71 h 91"/>
                <a:gd name="T72" fmla="*/ 2 w 71"/>
                <a:gd name="T73" fmla="*/ 63 h 91"/>
                <a:gd name="T74" fmla="*/ 0 w 71"/>
                <a:gd name="T75" fmla="*/ 55 h 91"/>
                <a:gd name="T76" fmla="*/ 0 w 71"/>
                <a:gd name="T77" fmla="*/ 55 h 91"/>
                <a:gd name="T78" fmla="*/ 2 w 71"/>
                <a:gd name="T79" fmla="*/ 45 h 91"/>
                <a:gd name="T80" fmla="*/ 4 w 71"/>
                <a:gd name="T81" fmla="*/ 34 h 91"/>
                <a:gd name="T82" fmla="*/ 7 w 71"/>
                <a:gd name="T83" fmla="*/ 24 h 91"/>
                <a:gd name="T84" fmla="*/ 12 w 71"/>
                <a:gd name="T85" fmla="*/ 16 h 91"/>
                <a:gd name="T86" fmla="*/ 20 w 71"/>
                <a:gd name="T87" fmla="*/ 10 h 91"/>
                <a:gd name="T88" fmla="*/ 28 w 71"/>
                <a:gd name="T89" fmla="*/ 4 h 91"/>
                <a:gd name="T90" fmla="*/ 38 w 71"/>
                <a:gd name="T91" fmla="*/ 2 h 91"/>
                <a:gd name="T92" fmla="*/ 48 w 71"/>
                <a:gd name="T93" fmla="*/ 0 h 91"/>
                <a:gd name="T94" fmla="*/ 48 w 71"/>
                <a:gd name="T95" fmla="*/ 0 h 91"/>
                <a:gd name="T96" fmla="*/ 61 w 71"/>
                <a:gd name="T97" fmla="*/ 0 h 91"/>
                <a:gd name="T98" fmla="*/ 71 w 71"/>
                <a:gd name="T99" fmla="*/ 3 h 91"/>
                <a:gd name="T100" fmla="*/ 67 w 71"/>
                <a:gd name="T101" fmla="*/ 1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" h="91">
                  <a:moveTo>
                    <a:pt x="67" y="18"/>
                  </a:moveTo>
                  <a:lnTo>
                    <a:pt x="67" y="18"/>
                  </a:lnTo>
                  <a:lnTo>
                    <a:pt x="59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4" y="14"/>
                  </a:lnTo>
                  <a:lnTo>
                    <a:pt x="38" y="16"/>
                  </a:lnTo>
                  <a:lnTo>
                    <a:pt x="31" y="20"/>
                  </a:lnTo>
                  <a:lnTo>
                    <a:pt x="27" y="24"/>
                  </a:lnTo>
                  <a:lnTo>
                    <a:pt x="23" y="31"/>
                  </a:lnTo>
                  <a:lnTo>
                    <a:pt x="20" y="38"/>
                  </a:lnTo>
                  <a:lnTo>
                    <a:pt x="18" y="45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9"/>
                  </a:lnTo>
                  <a:lnTo>
                    <a:pt x="19" y="63"/>
                  </a:lnTo>
                  <a:lnTo>
                    <a:pt x="22" y="69"/>
                  </a:lnTo>
                  <a:lnTo>
                    <a:pt x="24" y="73"/>
                  </a:lnTo>
                  <a:lnTo>
                    <a:pt x="27" y="75"/>
                  </a:lnTo>
                  <a:lnTo>
                    <a:pt x="31" y="77"/>
                  </a:lnTo>
                  <a:lnTo>
                    <a:pt x="36" y="78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50" y="78"/>
                  </a:lnTo>
                  <a:lnTo>
                    <a:pt x="59" y="75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48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1" y="91"/>
                  </a:lnTo>
                  <a:lnTo>
                    <a:pt x="23" y="90"/>
                  </a:lnTo>
                  <a:lnTo>
                    <a:pt x="16" y="87"/>
                  </a:lnTo>
                  <a:lnTo>
                    <a:pt x="11" y="83"/>
                  </a:lnTo>
                  <a:lnTo>
                    <a:pt x="7" y="78"/>
                  </a:lnTo>
                  <a:lnTo>
                    <a:pt x="3" y="71"/>
                  </a:lnTo>
                  <a:lnTo>
                    <a:pt x="2" y="6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45"/>
                  </a:lnTo>
                  <a:lnTo>
                    <a:pt x="4" y="34"/>
                  </a:lnTo>
                  <a:lnTo>
                    <a:pt x="7" y="24"/>
                  </a:lnTo>
                  <a:lnTo>
                    <a:pt x="12" y="16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1" y="3"/>
                  </a:lnTo>
                  <a:lnTo>
                    <a:pt x="6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33">
              <a:extLst>
                <a:ext uri="{FF2B5EF4-FFF2-40B4-BE49-F238E27FC236}">
                  <a16:creationId xmlns:a16="http://schemas.microsoft.com/office/drawing/2014/main" id="{7AD5393D-DC1B-4B5D-B7D2-D72826D30F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36" y="3239"/>
              <a:ext cx="90" cy="91"/>
            </a:xfrm>
            <a:custGeom>
              <a:avLst/>
              <a:gdLst>
                <a:gd name="T0" fmla="*/ 51 w 90"/>
                <a:gd name="T1" fmla="*/ 0 h 91"/>
                <a:gd name="T2" fmla="*/ 67 w 90"/>
                <a:gd name="T3" fmla="*/ 3 h 91"/>
                <a:gd name="T4" fmla="*/ 79 w 90"/>
                <a:gd name="T5" fmla="*/ 10 h 91"/>
                <a:gd name="T6" fmla="*/ 87 w 90"/>
                <a:gd name="T7" fmla="*/ 22 h 91"/>
                <a:gd name="T8" fmla="*/ 90 w 90"/>
                <a:gd name="T9" fmla="*/ 38 h 91"/>
                <a:gd name="T10" fmla="*/ 88 w 90"/>
                <a:gd name="T11" fmla="*/ 50 h 91"/>
                <a:gd name="T12" fmla="*/ 81 w 90"/>
                <a:gd name="T13" fmla="*/ 69 h 91"/>
                <a:gd name="T14" fmla="*/ 69 w 90"/>
                <a:gd name="T15" fmla="*/ 83 h 91"/>
                <a:gd name="T16" fmla="*/ 51 w 90"/>
                <a:gd name="T17" fmla="*/ 91 h 91"/>
                <a:gd name="T18" fmla="*/ 40 w 90"/>
                <a:gd name="T19" fmla="*/ 91 h 91"/>
                <a:gd name="T20" fmla="*/ 24 w 90"/>
                <a:gd name="T21" fmla="*/ 90 h 91"/>
                <a:gd name="T22" fmla="*/ 10 w 90"/>
                <a:gd name="T23" fmla="*/ 82 h 91"/>
                <a:gd name="T24" fmla="*/ 2 w 90"/>
                <a:gd name="T25" fmla="*/ 70 h 91"/>
                <a:gd name="T26" fmla="*/ 0 w 90"/>
                <a:gd name="T27" fmla="*/ 53 h 91"/>
                <a:gd name="T28" fmla="*/ 1 w 90"/>
                <a:gd name="T29" fmla="*/ 42 h 91"/>
                <a:gd name="T30" fmla="*/ 8 w 90"/>
                <a:gd name="T31" fmla="*/ 23 h 91"/>
                <a:gd name="T32" fmla="*/ 20 w 90"/>
                <a:gd name="T33" fmla="*/ 10 h 91"/>
                <a:gd name="T34" fmla="*/ 39 w 90"/>
                <a:gd name="T35" fmla="*/ 2 h 91"/>
                <a:gd name="T36" fmla="*/ 51 w 90"/>
                <a:gd name="T37" fmla="*/ 0 h 91"/>
                <a:gd name="T38" fmla="*/ 40 w 90"/>
                <a:gd name="T39" fmla="*/ 79 h 91"/>
                <a:gd name="T40" fmla="*/ 52 w 90"/>
                <a:gd name="T41" fmla="*/ 75 h 91"/>
                <a:gd name="T42" fmla="*/ 63 w 90"/>
                <a:gd name="T43" fmla="*/ 66 h 91"/>
                <a:gd name="T44" fmla="*/ 69 w 90"/>
                <a:gd name="T45" fmla="*/ 53 h 91"/>
                <a:gd name="T46" fmla="*/ 72 w 90"/>
                <a:gd name="T47" fmla="*/ 38 h 91"/>
                <a:gd name="T48" fmla="*/ 71 w 90"/>
                <a:gd name="T49" fmla="*/ 29 h 91"/>
                <a:gd name="T50" fmla="*/ 65 w 90"/>
                <a:gd name="T51" fmla="*/ 20 h 91"/>
                <a:gd name="T52" fmla="*/ 59 w 90"/>
                <a:gd name="T53" fmla="*/ 15 h 91"/>
                <a:gd name="T54" fmla="*/ 49 w 90"/>
                <a:gd name="T55" fmla="*/ 14 h 91"/>
                <a:gd name="T56" fmla="*/ 41 w 90"/>
                <a:gd name="T57" fmla="*/ 14 h 91"/>
                <a:gd name="T58" fmla="*/ 29 w 90"/>
                <a:gd name="T59" fmla="*/ 22 h 91"/>
                <a:gd name="T60" fmla="*/ 21 w 90"/>
                <a:gd name="T61" fmla="*/ 34 h 91"/>
                <a:gd name="T62" fmla="*/ 17 w 90"/>
                <a:gd name="T63" fmla="*/ 47 h 91"/>
                <a:gd name="T64" fmla="*/ 17 w 90"/>
                <a:gd name="T65" fmla="*/ 54 h 91"/>
                <a:gd name="T66" fmla="*/ 20 w 90"/>
                <a:gd name="T67" fmla="*/ 69 h 91"/>
                <a:gd name="T68" fmla="*/ 25 w 90"/>
                <a:gd name="T69" fmla="*/ 75 h 91"/>
                <a:gd name="T70" fmla="*/ 35 w 90"/>
                <a:gd name="T71" fmla="*/ 78 h 91"/>
                <a:gd name="T72" fmla="*/ 40 w 90"/>
                <a:gd name="T73" fmla="*/ 7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91">
                  <a:moveTo>
                    <a:pt x="51" y="0"/>
                  </a:moveTo>
                  <a:lnTo>
                    <a:pt x="51" y="0"/>
                  </a:lnTo>
                  <a:lnTo>
                    <a:pt x="59" y="0"/>
                  </a:lnTo>
                  <a:lnTo>
                    <a:pt x="67" y="3"/>
                  </a:lnTo>
                  <a:lnTo>
                    <a:pt x="72" y="6"/>
                  </a:lnTo>
                  <a:lnTo>
                    <a:pt x="79" y="10"/>
                  </a:lnTo>
                  <a:lnTo>
                    <a:pt x="83" y="16"/>
                  </a:lnTo>
                  <a:lnTo>
                    <a:pt x="87" y="22"/>
                  </a:lnTo>
                  <a:lnTo>
                    <a:pt x="88" y="30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88" y="50"/>
                  </a:lnTo>
                  <a:lnTo>
                    <a:pt x="86" y="59"/>
                  </a:lnTo>
                  <a:lnTo>
                    <a:pt x="81" y="69"/>
                  </a:lnTo>
                  <a:lnTo>
                    <a:pt x="76" y="77"/>
                  </a:lnTo>
                  <a:lnTo>
                    <a:pt x="69" y="83"/>
                  </a:lnTo>
                  <a:lnTo>
                    <a:pt x="61" y="87"/>
                  </a:lnTo>
                  <a:lnTo>
                    <a:pt x="51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32" y="91"/>
                  </a:lnTo>
                  <a:lnTo>
                    <a:pt x="24" y="90"/>
                  </a:lnTo>
                  <a:lnTo>
                    <a:pt x="17" y="86"/>
                  </a:lnTo>
                  <a:lnTo>
                    <a:pt x="10" y="82"/>
                  </a:lnTo>
                  <a:lnTo>
                    <a:pt x="6" y="77"/>
                  </a:lnTo>
                  <a:lnTo>
                    <a:pt x="2" y="70"/>
                  </a:lnTo>
                  <a:lnTo>
                    <a:pt x="1" y="62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51" y="0"/>
                  </a:lnTo>
                  <a:lnTo>
                    <a:pt x="51" y="0"/>
                  </a:lnTo>
                  <a:close/>
                  <a:moveTo>
                    <a:pt x="40" y="79"/>
                  </a:moveTo>
                  <a:lnTo>
                    <a:pt x="40" y="79"/>
                  </a:lnTo>
                  <a:lnTo>
                    <a:pt x="47" y="78"/>
                  </a:lnTo>
                  <a:lnTo>
                    <a:pt x="52" y="75"/>
                  </a:lnTo>
                  <a:lnTo>
                    <a:pt x="57" y="71"/>
                  </a:lnTo>
                  <a:lnTo>
                    <a:pt x="63" y="66"/>
                  </a:lnTo>
                  <a:lnTo>
                    <a:pt x="67" y="61"/>
                  </a:lnTo>
                  <a:lnTo>
                    <a:pt x="69" y="53"/>
                  </a:lnTo>
                  <a:lnTo>
                    <a:pt x="71" y="46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1" y="29"/>
                  </a:lnTo>
                  <a:lnTo>
                    <a:pt x="68" y="24"/>
                  </a:lnTo>
                  <a:lnTo>
                    <a:pt x="65" y="20"/>
                  </a:lnTo>
                  <a:lnTo>
                    <a:pt x="63" y="18"/>
                  </a:lnTo>
                  <a:lnTo>
                    <a:pt x="59" y="15"/>
                  </a:lnTo>
                  <a:lnTo>
                    <a:pt x="55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1" y="14"/>
                  </a:lnTo>
                  <a:lnTo>
                    <a:pt x="36" y="16"/>
                  </a:lnTo>
                  <a:lnTo>
                    <a:pt x="29" y="22"/>
                  </a:lnTo>
                  <a:lnTo>
                    <a:pt x="25" y="27"/>
                  </a:lnTo>
                  <a:lnTo>
                    <a:pt x="21" y="34"/>
                  </a:lnTo>
                  <a:lnTo>
                    <a:pt x="20" y="41"/>
                  </a:lnTo>
                  <a:lnTo>
                    <a:pt x="17" y="47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8" y="63"/>
                  </a:lnTo>
                  <a:lnTo>
                    <a:pt x="20" y="69"/>
                  </a:lnTo>
                  <a:lnTo>
                    <a:pt x="22" y="71"/>
                  </a:lnTo>
                  <a:lnTo>
                    <a:pt x="25" y="75"/>
                  </a:lnTo>
                  <a:lnTo>
                    <a:pt x="29" y="77"/>
                  </a:lnTo>
                  <a:lnTo>
                    <a:pt x="35" y="78"/>
                  </a:lnTo>
                  <a:lnTo>
                    <a:pt x="40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34">
              <a:extLst>
                <a:ext uri="{FF2B5EF4-FFF2-40B4-BE49-F238E27FC236}">
                  <a16:creationId xmlns:a16="http://schemas.microsoft.com/office/drawing/2014/main" id="{8A3C08EC-375B-408A-BBA3-882774899C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9" y="3239"/>
              <a:ext cx="138" cy="90"/>
            </a:xfrm>
            <a:custGeom>
              <a:avLst/>
              <a:gdLst>
                <a:gd name="T0" fmla="*/ 16 w 138"/>
                <a:gd name="T1" fmla="*/ 12 h 90"/>
                <a:gd name="T2" fmla="*/ 34 w 138"/>
                <a:gd name="T3" fmla="*/ 2 h 90"/>
                <a:gd name="T4" fmla="*/ 31 w 138"/>
                <a:gd name="T5" fmla="*/ 14 h 90"/>
                <a:gd name="T6" fmla="*/ 36 w 138"/>
                <a:gd name="T7" fmla="*/ 8 h 90"/>
                <a:gd name="T8" fmla="*/ 51 w 138"/>
                <a:gd name="T9" fmla="*/ 2 h 90"/>
                <a:gd name="T10" fmla="*/ 59 w 138"/>
                <a:gd name="T11" fmla="*/ 0 h 90"/>
                <a:gd name="T12" fmla="*/ 74 w 138"/>
                <a:gd name="T13" fmla="*/ 4 h 90"/>
                <a:gd name="T14" fmla="*/ 83 w 138"/>
                <a:gd name="T15" fmla="*/ 15 h 90"/>
                <a:gd name="T16" fmla="*/ 90 w 138"/>
                <a:gd name="T17" fmla="*/ 8 h 90"/>
                <a:gd name="T18" fmla="*/ 105 w 138"/>
                <a:gd name="T19" fmla="*/ 2 h 90"/>
                <a:gd name="T20" fmla="*/ 114 w 138"/>
                <a:gd name="T21" fmla="*/ 0 h 90"/>
                <a:gd name="T22" fmla="*/ 123 w 138"/>
                <a:gd name="T23" fmla="*/ 2 h 90"/>
                <a:gd name="T24" fmla="*/ 131 w 138"/>
                <a:gd name="T25" fmla="*/ 7 h 90"/>
                <a:gd name="T26" fmla="*/ 137 w 138"/>
                <a:gd name="T27" fmla="*/ 14 h 90"/>
                <a:gd name="T28" fmla="*/ 138 w 138"/>
                <a:gd name="T29" fmla="*/ 23 h 90"/>
                <a:gd name="T30" fmla="*/ 138 w 138"/>
                <a:gd name="T31" fmla="*/ 33 h 90"/>
                <a:gd name="T32" fmla="*/ 126 w 138"/>
                <a:gd name="T33" fmla="*/ 90 h 90"/>
                <a:gd name="T34" fmla="*/ 121 w 138"/>
                <a:gd name="T35" fmla="*/ 34 h 90"/>
                <a:gd name="T36" fmla="*/ 122 w 138"/>
                <a:gd name="T37" fmla="*/ 26 h 90"/>
                <a:gd name="T38" fmla="*/ 121 w 138"/>
                <a:gd name="T39" fmla="*/ 20 h 90"/>
                <a:gd name="T40" fmla="*/ 115 w 138"/>
                <a:gd name="T41" fmla="*/ 14 h 90"/>
                <a:gd name="T42" fmla="*/ 109 w 138"/>
                <a:gd name="T43" fmla="*/ 14 h 90"/>
                <a:gd name="T44" fmla="*/ 98 w 138"/>
                <a:gd name="T45" fmla="*/ 16 h 90"/>
                <a:gd name="T46" fmla="*/ 90 w 138"/>
                <a:gd name="T47" fmla="*/ 24 h 90"/>
                <a:gd name="T48" fmla="*/ 80 w 138"/>
                <a:gd name="T49" fmla="*/ 46 h 90"/>
                <a:gd name="T50" fmla="*/ 55 w 138"/>
                <a:gd name="T51" fmla="*/ 90 h 90"/>
                <a:gd name="T52" fmla="*/ 67 w 138"/>
                <a:gd name="T53" fmla="*/ 34 h 90"/>
                <a:gd name="T54" fmla="*/ 67 w 138"/>
                <a:gd name="T55" fmla="*/ 26 h 90"/>
                <a:gd name="T56" fmla="*/ 64 w 138"/>
                <a:gd name="T57" fmla="*/ 16 h 90"/>
                <a:gd name="T58" fmla="*/ 55 w 138"/>
                <a:gd name="T59" fmla="*/ 14 h 90"/>
                <a:gd name="T60" fmla="*/ 48 w 138"/>
                <a:gd name="T61" fmla="*/ 14 h 90"/>
                <a:gd name="T62" fmla="*/ 39 w 138"/>
                <a:gd name="T63" fmla="*/ 20 h 90"/>
                <a:gd name="T64" fmla="*/ 29 w 138"/>
                <a:gd name="T65" fmla="*/ 35 h 90"/>
                <a:gd name="T66" fmla="*/ 16 w 138"/>
                <a:gd name="T67" fmla="*/ 90 h 90"/>
                <a:gd name="T68" fmla="*/ 16 w 138"/>
                <a:gd name="T6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90">
                  <a:moveTo>
                    <a:pt x="16" y="12"/>
                  </a:moveTo>
                  <a:lnTo>
                    <a:pt x="16" y="12"/>
                  </a:lnTo>
                  <a:lnTo>
                    <a:pt x="17" y="2"/>
                  </a:lnTo>
                  <a:lnTo>
                    <a:pt x="34" y="2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6" y="8"/>
                  </a:lnTo>
                  <a:lnTo>
                    <a:pt x="43" y="4"/>
                  </a:lnTo>
                  <a:lnTo>
                    <a:pt x="51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7" y="2"/>
                  </a:lnTo>
                  <a:lnTo>
                    <a:pt x="74" y="4"/>
                  </a:lnTo>
                  <a:lnTo>
                    <a:pt x="79" y="8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90" y="8"/>
                  </a:lnTo>
                  <a:lnTo>
                    <a:pt x="97" y="4"/>
                  </a:lnTo>
                  <a:lnTo>
                    <a:pt x="105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3" y="2"/>
                  </a:lnTo>
                  <a:lnTo>
                    <a:pt x="127" y="4"/>
                  </a:lnTo>
                  <a:lnTo>
                    <a:pt x="131" y="7"/>
                  </a:lnTo>
                  <a:lnTo>
                    <a:pt x="134" y="10"/>
                  </a:lnTo>
                  <a:lnTo>
                    <a:pt x="137" y="14"/>
                  </a:lnTo>
                  <a:lnTo>
                    <a:pt x="138" y="18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38" y="33"/>
                  </a:lnTo>
                  <a:lnTo>
                    <a:pt x="135" y="42"/>
                  </a:lnTo>
                  <a:lnTo>
                    <a:pt x="126" y="90"/>
                  </a:lnTo>
                  <a:lnTo>
                    <a:pt x="110" y="90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1" y="20"/>
                  </a:lnTo>
                  <a:lnTo>
                    <a:pt x="119" y="16"/>
                  </a:lnTo>
                  <a:lnTo>
                    <a:pt x="115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3" y="14"/>
                  </a:lnTo>
                  <a:lnTo>
                    <a:pt x="98" y="16"/>
                  </a:lnTo>
                  <a:lnTo>
                    <a:pt x="94" y="20"/>
                  </a:lnTo>
                  <a:lnTo>
                    <a:pt x="90" y="24"/>
                  </a:lnTo>
                  <a:lnTo>
                    <a:pt x="84" y="35"/>
                  </a:lnTo>
                  <a:lnTo>
                    <a:pt x="80" y="46"/>
                  </a:lnTo>
                  <a:lnTo>
                    <a:pt x="71" y="90"/>
                  </a:lnTo>
                  <a:lnTo>
                    <a:pt x="55" y="90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7" y="20"/>
                  </a:lnTo>
                  <a:lnTo>
                    <a:pt x="64" y="16"/>
                  </a:lnTo>
                  <a:lnTo>
                    <a:pt x="60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48" y="14"/>
                  </a:lnTo>
                  <a:lnTo>
                    <a:pt x="44" y="16"/>
                  </a:lnTo>
                  <a:lnTo>
                    <a:pt x="39" y="20"/>
                  </a:lnTo>
                  <a:lnTo>
                    <a:pt x="35" y="24"/>
                  </a:lnTo>
                  <a:lnTo>
                    <a:pt x="29" y="35"/>
                  </a:lnTo>
                  <a:lnTo>
                    <a:pt x="25" y="46"/>
                  </a:lnTo>
                  <a:lnTo>
                    <a:pt x="16" y="90"/>
                  </a:lnTo>
                  <a:lnTo>
                    <a:pt x="0" y="90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B26D2930-39FE-42FD-8ECC-E03EF9D906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2" y="3239"/>
              <a:ext cx="138" cy="90"/>
            </a:xfrm>
            <a:custGeom>
              <a:avLst/>
              <a:gdLst>
                <a:gd name="T0" fmla="*/ 16 w 138"/>
                <a:gd name="T1" fmla="*/ 12 h 90"/>
                <a:gd name="T2" fmla="*/ 33 w 138"/>
                <a:gd name="T3" fmla="*/ 2 h 90"/>
                <a:gd name="T4" fmla="*/ 32 w 138"/>
                <a:gd name="T5" fmla="*/ 14 h 90"/>
                <a:gd name="T6" fmla="*/ 37 w 138"/>
                <a:gd name="T7" fmla="*/ 8 h 90"/>
                <a:gd name="T8" fmla="*/ 51 w 138"/>
                <a:gd name="T9" fmla="*/ 2 h 90"/>
                <a:gd name="T10" fmla="*/ 59 w 138"/>
                <a:gd name="T11" fmla="*/ 0 h 90"/>
                <a:gd name="T12" fmla="*/ 74 w 138"/>
                <a:gd name="T13" fmla="*/ 4 h 90"/>
                <a:gd name="T14" fmla="*/ 83 w 138"/>
                <a:gd name="T15" fmla="*/ 15 h 90"/>
                <a:gd name="T16" fmla="*/ 90 w 138"/>
                <a:gd name="T17" fmla="*/ 8 h 90"/>
                <a:gd name="T18" fmla="*/ 105 w 138"/>
                <a:gd name="T19" fmla="*/ 2 h 90"/>
                <a:gd name="T20" fmla="*/ 114 w 138"/>
                <a:gd name="T21" fmla="*/ 0 h 90"/>
                <a:gd name="T22" fmla="*/ 123 w 138"/>
                <a:gd name="T23" fmla="*/ 2 h 90"/>
                <a:gd name="T24" fmla="*/ 131 w 138"/>
                <a:gd name="T25" fmla="*/ 7 h 90"/>
                <a:gd name="T26" fmla="*/ 137 w 138"/>
                <a:gd name="T27" fmla="*/ 14 h 90"/>
                <a:gd name="T28" fmla="*/ 138 w 138"/>
                <a:gd name="T29" fmla="*/ 23 h 90"/>
                <a:gd name="T30" fmla="*/ 138 w 138"/>
                <a:gd name="T31" fmla="*/ 33 h 90"/>
                <a:gd name="T32" fmla="*/ 126 w 138"/>
                <a:gd name="T33" fmla="*/ 90 h 90"/>
                <a:gd name="T34" fmla="*/ 121 w 138"/>
                <a:gd name="T35" fmla="*/ 34 h 90"/>
                <a:gd name="T36" fmla="*/ 122 w 138"/>
                <a:gd name="T37" fmla="*/ 26 h 90"/>
                <a:gd name="T38" fmla="*/ 122 w 138"/>
                <a:gd name="T39" fmla="*/ 20 h 90"/>
                <a:gd name="T40" fmla="*/ 115 w 138"/>
                <a:gd name="T41" fmla="*/ 14 h 90"/>
                <a:gd name="T42" fmla="*/ 110 w 138"/>
                <a:gd name="T43" fmla="*/ 14 h 90"/>
                <a:gd name="T44" fmla="*/ 98 w 138"/>
                <a:gd name="T45" fmla="*/ 16 h 90"/>
                <a:gd name="T46" fmla="*/ 90 w 138"/>
                <a:gd name="T47" fmla="*/ 24 h 90"/>
                <a:gd name="T48" fmla="*/ 80 w 138"/>
                <a:gd name="T49" fmla="*/ 46 h 90"/>
                <a:gd name="T50" fmla="*/ 55 w 138"/>
                <a:gd name="T51" fmla="*/ 90 h 90"/>
                <a:gd name="T52" fmla="*/ 67 w 138"/>
                <a:gd name="T53" fmla="*/ 34 h 90"/>
                <a:gd name="T54" fmla="*/ 67 w 138"/>
                <a:gd name="T55" fmla="*/ 26 h 90"/>
                <a:gd name="T56" fmla="*/ 64 w 138"/>
                <a:gd name="T57" fmla="*/ 16 h 90"/>
                <a:gd name="T58" fmla="*/ 55 w 138"/>
                <a:gd name="T59" fmla="*/ 14 h 90"/>
                <a:gd name="T60" fmla="*/ 50 w 138"/>
                <a:gd name="T61" fmla="*/ 14 h 90"/>
                <a:gd name="T62" fmla="*/ 39 w 138"/>
                <a:gd name="T63" fmla="*/ 20 h 90"/>
                <a:gd name="T64" fmla="*/ 29 w 138"/>
                <a:gd name="T65" fmla="*/ 35 h 90"/>
                <a:gd name="T66" fmla="*/ 16 w 138"/>
                <a:gd name="T67" fmla="*/ 90 h 90"/>
                <a:gd name="T68" fmla="*/ 16 w 138"/>
                <a:gd name="T6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90">
                  <a:moveTo>
                    <a:pt x="16" y="12"/>
                  </a:moveTo>
                  <a:lnTo>
                    <a:pt x="16" y="12"/>
                  </a:lnTo>
                  <a:lnTo>
                    <a:pt x="19" y="2"/>
                  </a:lnTo>
                  <a:lnTo>
                    <a:pt x="33" y="2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7" y="8"/>
                  </a:lnTo>
                  <a:lnTo>
                    <a:pt x="44" y="4"/>
                  </a:lnTo>
                  <a:lnTo>
                    <a:pt x="51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7" y="2"/>
                  </a:lnTo>
                  <a:lnTo>
                    <a:pt x="74" y="4"/>
                  </a:lnTo>
                  <a:lnTo>
                    <a:pt x="79" y="8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90" y="8"/>
                  </a:lnTo>
                  <a:lnTo>
                    <a:pt x="97" y="4"/>
                  </a:lnTo>
                  <a:lnTo>
                    <a:pt x="105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3" y="2"/>
                  </a:lnTo>
                  <a:lnTo>
                    <a:pt x="127" y="4"/>
                  </a:lnTo>
                  <a:lnTo>
                    <a:pt x="131" y="7"/>
                  </a:lnTo>
                  <a:lnTo>
                    <a:pt x="134" y="10"/>
                  </a:lnTo>
                  <a:lnTo>
                    <a:pt x="137" y="14"/>
                  </a:lnTo>
                  <a:lnTo>
                    <a:pt x="138" y="18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38" y="33"/>
                  </a:lnTo>
                  <a:lnTo>
                    <a:pt x="135" y="42"/>
                  </a:lnTo>
                  <a:lnTo>
                    <a:pt x="126" y="90"/>
                  </a:lnTo>
                  <a:lnTo>
                    <a:pt x="110" y="90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2" y="20"/>
                  </a:lnTo>
                  <a:lnTo>
                    <a:pt x="119" y="16"/>
                  </a:lnTo>
                  <a:lnTo>
                    <a:pt x="115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3" y="14"/>
                  </a:lnTo>
                  <a:lnTo>
                    <a:pt x="98" y="16"/>
                  </a:lnTo>
                  <a:lnTo>
                    <a:pt x="94" y="20"/>
                  </a:lnTo>
                  <a:lnTo>
                    <a:pt x="90" y="24"/>
                  </a:lnTo>
                  <a:lnTo>
                    <a:pt x="84" y="35"/>
                  </a:lnTo>
                  <a:lnTo>
                    <a:pt x="80" y="46"/>
                  </a:lnTo>
                  <a:lnTo>
                    <a:pt x="71" y="90"/>
                  </a:lnTo>
                  <a:lnTo>
                    <a:pt x="55" y="90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7" y="20"/>
                  </a:lnTo>
                  <a:lnTo>
                    <a:pt x="64" y="16"/>
                  </a:lnTo>
                  <a:lnTo>
                    <a:pt x="60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9" y="20"/>
                  </a:lnTo>
                  <a:lnTo>
                    <a:pt x="35" y="24"/>
                  </a:lnTo>
                  <a:lnTo>
                    <a:pt x="29" y="35"/>
                  </a:lnTo>
                  <a:lnTo>
                    <a:pt x="27" y="46"/>
                  </a:lnTo>
                  <a:lnTo>
                    <a:pt x="16" y="90"/>
                  </a:lnTo>
                  <a:lnTo>
                    <a:pt x="0" y="90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AEC6F055-9E4E-44DA-B98D-2250C408A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0" y="3241"/>
              <a:ext cx="90" cy="89"/>
            </a:xfrm>
            <a:custGeom>
              <a:avLst/>
              <a:gdLst>
                <a:gd name="T0" fmla="*/ 74 w 90"/>
                <a:gd name="T1" fmla="*/ 75 h 89"/>
                <a:gd name="T2" fmla="*/ 74 w 90"/>
                <a:gd name="T3" fmla="*/ 75 h 89"/>
                <a:gd name="T4" fmla="*/ 73 w 90"/>
                <a:gd name="T5" fmla="*/ 88 h 89"/>
                <a:gd name="T6" fmla="*/ 57 w 90"/>
                <a:gd name="T7" fmla="*/ 88 h 89"/>
                <a:gd name="T8" fmla="*/ 59 w 90"/>
                <a:gd name="T9" fmla="*/ 73 h 89"/>
                <a:gd name="T10" fmla="*/ 59 w 90"/>
                <a:gd name="T11" fmla="*/ 73 h 89"/>
                <a:gd name="T12" fmla="*/ 59 w 90"/>
                <a:gd name="T13" fmla="*/ 73 h 89"/>
                <a:gd name="T14" fmla="*/ 55 w 90"/>
                <a:gd name="T15" fmla="*/ 80 h 89"/>
                <a:gd name="T16" fmla="*/ 49 w 90"/>
                <a:gd name="T17" fmla="*/ 85 h 89"/>
                <a:gd name="T18" fmla="*/ 40 w 90"/>
                <a:gd name="T19" fmla="*/ 88 h 89"/>
                <a:gd name="T20" fmla="*/ 30 w 90"/>
                <a:gd name="T21" fmla="*/ 89 h 89"/>
                <a:gd name="T22" fmla="*/ 30 w 90"/>
                <a:gd name="T23" fmla="*/ 89 h 89"/>
                <a:gd name="T24" fmla="*/ 23 w 90"/>
                <a:gd name="T25" fmla="*/ 89 h 89"/>
                <a:gd name="T26" fmla="*/ 18 w 90"/>
                <a:gd name="T27" fmla="*/ 88 h 89"/>
                <a:gd name="T28" fmla="*/ 12 w 90"/>
                <a:gd name="T29" fmla="*/ 87 h 89"/>
                <a:gd name="T30" fmla="*/ 8 w 90"/>
                <a:gd name="T31" fmla="*/ 83 h 89"/>
                <a:gd name="T32" fmla="*/ 6 w 90"/>
                <a:gd name="T33" fmla="*/ 79 h 89"/>
                <a:gd name="T34" fmla="*/ 3 w 90"/>
                <a:gd name="T35" fmla="*/ 75 h 89"/>
                <a:gd name="T36" fmla="*/ 0 w 90"/>
                <a:gd name="T37" fmla="*/ 69 h 89"/>
                <a:gd name="T38" fmla="*/ 0 w 90"/>
                <a:gd name="T39" fmla="*/ 63 h 89"/>
                <a:gd name="T40" fmla="*/ 0 w 90"/>
                <a:gd name="T41" fmla="*/ 63 h 89"/>
                <a:gd name="T42" fmla="*/ 0 w 90"/>
                <a:gd name="T43" fmla="*/ 55 h 89"/>
                <a:gd name="T44" fmla="*/ 3 w 90"/>
                <a:gd name="T45" fmla="*/ 47 h 89"/>
                <a:gd name="T46" fmla="*/ 12 w 90"/>
                <a:gd name="T47" fmla="*/ 0 h 89"/>
                <a:gd name="T48" fmla="*/ 28 w 90"/>
                <a:gd name="T49" fmla="*/ 0 h 89"/>
                <a:gd name="T50" fmla="*/ 18 w 90"/>
                <a:gd name="T51" fmla="*/ 53 h 89"/>
                <a:gd name="T52" fmla="*/ 18 w 90"/>
                <a:gd name="T53" fmla="*/ 53 h 89"/>
                <a:gd name="T54" fmla="*/ 16 w 90"/>
                <a:gd name="T55" fmla="*/ 61 h 89"/>
                <a:gd name="T56" fmla="*/ 16 w 90"/>
                <a:gd name="T57" fmla="*/ 61 h 89"/>
                <a:gd name="T58" fmla="*/ 18 w 90"/>
                <a:gd name="T59" fmla="*/ 67 h 89"/>
                <a:gd name="T60" fmla="*/ 20 w 90"/>
                <a:gd name="T61" fmla="*/ 72 h 89"/>
                <a:gd name="T62" fmla="*/ 26 w 90"/>
                <a:gd name="T63" fmla="*/ 76 h 89"/>
                <a:gd name="T64" fmla="*/ 32 w 90"/>
                <a:gd name="T65" fmla="*/ 77 h 89"/>
                <a:gd name="T66" fmla="*/ 32 w 90"/>
                <a:gd name="T67" fmla="*/ 77 h 89"/>
                <a:gd name="T68" fmla="*/ 39 w 90"/>
                <a:gd name="T69" fmla="*/ 76 h 89"/>
                <a:gd name="T70" fmla="*/ 46 w 90"/>
                <a:gd name="T71" fmla="*/ 73 h 89"/>
                <a:gd name="T72" fmla="*/ 51 w 90"/>
                <a:gd name="T73" fmla="*/ 69 h 89"/>
                <a:gd name="T74" fmla="*/ 55 w 90"/>
                <a:gd name="T75" fmla="*/ 65 h 89"/>
                <a:gd name="T76" fmla="*/ 59 w 90"/>
                <a:gd name="T77" fmla="*/ 60 h 89"/>
                <a:gd name="T78" fmla="*/ 62 w 90"/>
                <a:gd name="T79" fmla="*/ 55 h 89"/>
                <a:gd name="T80" fmla="*/ 65 w 90"/>
                <a:gd name="T81" fmla="*/ 44 h 89"/>
                <a:gd name="T82" fmla="*/ 74 w 90"/>
                <a:gd name="T83" fmla="*/ 0 h 89"/>
                <a:gd name="T84" fmla="*/ 90 w 90"/>
                <a:gd name="T85" fmla="*/ 0 h 89"/>
                <a:gd name="T86" fmla="*/ 74 w 90"/>
                <a:gd name="T87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89">
                  <a:moveTo>
                    <a:pt x="74" y="75"/>
                  </a:moveTo>
                  <a:lnTo>
                    <a:pt x="74" y="75"/>
                  </a:lnTo>
                  <a:lnTo>
                    <a:pt x="73" y="88"/>
                  </a:lnTo>
                  <a:lnTo>
                    <a:pt x="57" y="88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5" y="80"/>
                  </a:lnTo>
                  <a:lnTo>
                    <a:pt x="49" y="85"/>
                  </a:lnTo>
                  <a:lnTo>
                    <a:pt x="40" y="88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23" y="89"/>
                  </a:lnTo>
                  <a:lnTo>
                    <a:pt x="18" y="88"/>
                  </a:lnTo>
                  <a:lnTo>
                    <a:pt x="12" y="87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3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12" y="0"/>
                  </a:lnTo>
                  <a:lnTo>
                    <a:pt x="28" y="0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8" y="67"/>
                  </a:lnTo>
                  <a:lnTo>
                    <a:pt x="20" y="72"/>
                  </a:lnTo>
                  <a:lnTo>
                    <a:pt x="26" y="76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9" y="76"/>
                  </a:lnTo>
                  <a:lnTo>
                    <a:pt x="46" y="73"/>
                  </a:lnTo>
                  <a:lnTo>
                    <a:pt x="51" y="69"/>
                  </a:lnTo>
                  <a:lnTo>
                    <a:pt x="55" y="65"/>
                  </a:lnTo>
                  <a:lnTo>
                    <a:pt x="59" y="60"/>
                  </a:lnTo>
                  <a:lnTo>
                    <a:pt x="62" y="55"/>
                  </a:lnTo>
                  <a:lnTo>
                    <a:pt x="65" y="44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7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545CD39B-B045-4FA9-81EF-7185F40A76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1" y="3239"/>
              <a:ext cx="90" cy="90"/>
            </a:xfrm>
            <a:custGeom>
              <a:avLst/>
              <a:gdLst>
                <a:gd name="T0" fmla="*/ 15 w 90"/>
                <a:gd name="T1" fmla="*/ 15 h 90"/>
                <a:gd name="T2" fmla="*/ 15 w 90"/>
                <a:gd name="T3" fmla="*/ 15 h 90"/>
                <a:gd name="T4" fmla="*/ 17 w 90"/>
                <a:gd name="T5" fmla="*/ 2 h 90"/>
                <a:gd name="T6" fmla="*/ 32 w 90"/>
                <a:gd name="T7" fmla="*/ 2 h 90"/>
                <a:gd name="T8" fmla="*/ 29 w 90"/>
                <a:gd name="T9" fmla="*/ 16 h 90"/>
                <a:gd name="T10" fmla="*/ 31 w 90"/>
                <a:gd name="T11" fmla="*/ 16 h 90"/>
                <a:gd name="T12" fmla="*/ 31 w 90"/>
                <a:gd name="T13" fmla="*/ 16 h 90"/>
                <a:gd name="T14" fmla="*/ 35 w 90"/>
                <a:gd name="T15" fmla="*/ 10 h 90"/>
                <a:gd name="T16" fmla="*/ 41 w 90"/>
                <a:gd name="T17" fmla="*/ 4 h 90"/>
                <a:gd name="T18" fmla="*/ 50 w 90"/>
                <a:gd name="T19" fmla="*/ 2 h 90"/>
                <a:gd name="T20" fmla="*/ 60 w 90"/>
                <a:gd name="T21" fmla="*/ 0 h 90"/>
                <a:gd name="T22" fmla="*/ 60 w 90"/>
                <a:gd name="T23" fmla="*/ 0 h 90"/>
                <a:gd name="T24" fmla="*/ 67 w 90"/>
                <a:gd name="T25" fmla="*/ 0 h 90"/>
                <a:gd name="T26" fmla="*/ 72 w 90"/>
                <a:gd name="T27" fmla="*/ 2 h 90"/>
                <a:gd name="T28" fmla="*/ 76 w 90"/>
                <a:gd name="T29" fmla="*/ 4 h 90"/>
                <a:gd name="T30" fmla="*/ 82 w 90"/>
                <a:gd name="T31" fmla="*/ 7 h 90"/>
                <a:gd name="T32" fmla="*/ 84 w 90"/>
                <a:gd name="T33" fmla="*/ 11 h 90"/>
                <a:gd name="T34" fmla="*/ 87 w 90"/>
                <a:gd name="T35" fmla="*/ 15 h 90"/>
                <a:gd name="T36" fmla="*/ 88 w 90"/>
                <a:gd name="T37" fmla="*/ 22 h 90"/>
                <a:gd name="T38" fmla="*/ 90 w 90"/>
                <a:gd name="T39" fmla="*/ 27 h 90"/>
                <a:gd name="T40" fmla="*/ 90 w 90"/>
                <a:gd name="T41" fmla="*/ 27 h 90"/>
                <a:gd name="T42" fmla="*/ 88 w 90"/>
                <a:gd name="T43" fmla="*/ 35 h 90"/>
                <a:gd name="T44" fmla="*/ 87 w 90"/>
                <a:gd name="T45" fmla="*/ 43 h 90"/>
                <a:gd name="T46" fmla="*/ 78 w 90"/>
                <a:gd name="T47" fmla="*/ 90 h 90"/>
                <a:gd name="T48" fmla="*/ 62 w 90"/>
                <a:gd name="T49" fmla="*/ 90 h 90"/>
                <a:gd name="T50" fmla="*/ 72 w 90"/>
                <a:gd name="T51" fmla="*/ 38 h 90"/>
                <a:gd name="T52" fmla="*/ 72 w 90"/>
                <a:gd name="T53" fmla="*/ 38 h 90"/>
                <a:gd name="T54" fmla="*/ 74 w 90"/>
                <a:gd name="T55" fmla="*/ 30 h 90"/>
                <a:gd name="T56" fmla="*/ 74 w 90"/>
                <a:gd name="T57" fmla="*/ 30 h 90"/>
                <a:gd name="T58" fmla="*/ 72 w 90"/>
                <a:gd name="T59" fmla="*/ 23 h 90"/>
                <a:gd name="T60" fmla="*/ 70 w 90"/>
                <a:gd name="T61" fmla="*/ 18 h 90"/>
                <a:gd name="T62" fmla="*/ 64 w 90"/>
                <a:gd name="T63" fmla="*/ 15 h 90"/>
                <a:gd name="T64" fmla="*/ 58 w 90"/>
                <a:gd name="T65" fmla="*/ 14 h 90"/>
                <a:gd name="T66" fmla="*/ 58 w 90"/>
                <a:gd name="T67" fmla="*/ 14 h 90"/>
                <a:gd name="T68" fmla="*/ 51 w 90"/>
                <a:gd name="T69" fmla="*/ 14 h 90"/>
                <a:gd name="T70" fmla="*/ 44 w 90"/>
                <a:gd name="T71" fmla="*/ 16 h 90"/>
                <a:gd name="T72" fmla="*/ 39 w 90"/>
                <a:gd name="T73" fmla="*/ 20 h 90"/>
                <a:gd name="T74" fmla="*/ 35 w 90"/>
                <a:gd name="T75" fmla="*/ 26 h 90"/>
                <a:gd name="T76" fmla="*/ 31 w 90"/>
                <a:gd name="T77" fmla="*/ 31 h 90"/>
                <a:gd name="T78" fmla="*/ 28 w 90"/>
                <a:gd name="T79" fmla="*/ 37 h 90"/>
                <a:gd name="T80" fmla="*/ 25 w 90"/>
                <a:gd name="T81" fmla="*/ 46 h 90"/>
                <a:gd name="T82" fmla="*/ 16 w 90"/>
                <a:gd name="T83" fmla="*/ 90 h 90"/>
                <a:gd name="T84" fmla="*/ 0 w 90"/>
                <a:gd name="T85" fmla="*/ 90 h 90"/>
                <a:gd name="T86" fmla="*/ 15 w 90"/>
                <a:gd name="T87" fmla="*/ 1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90">
                  <a:moveTo>
                    <a:pt x="15" y="15"/>
                  </a:moveTo>
                  <a:lnTo>
                    <a:pt x="15" y="15"/>
                  </a:lnTo>
                  <a:lnTo>
                    <a:pt x="17" y="2"/>
                  </a:lnTo>
                  <a:lnTo>
                    <a:pt x="32" y="2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5" y="10"/>
                  </a:lnTo>
                  <a:lnTo>
                    <a:pt x="41" y="4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7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88" y="22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88" y="35"/>
                  </a:lnTo>
                  <a:lnTo>
                    <a:pt x="87" y="43"/>
                  </a:lnTo>
                  <a:lnTo>
                    <a:pt x="78" y="90"/>
                  </a:lnTo>
                  <a:lnTo>
                    <a:pt x="62" y="90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2" y="23"/>
                  </a:lnTo>
                  <a:lnTo>
                    <a:pt x="70" y="18"/>
                  </a:lnTo>
                  <a:lnTo>
                    <a:pt x="64" y="15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1" y="14"/>
                  </a:lnTo>
                  <a:lnTo>
                    <a:pt x="44" y="16"/>
                  </a:lnTo>
                  <a:lnTo>
                    <a:pt x="39" y="20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8" y="37"/>
                  </a:lnTo>
                  <a:lnTo>
                    <a:pt x="25" y="46"/>
                  </a:lnTo>
                  <a:lnTo>
                    <a:pt x="16" y="90"/>
                  </a:lnTo>
                  <a:lnTo>
                    <a:pt x="0" y="90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38">
              <a:extLst>
                <a:ext uri="{FF2B5EF4-FFF2-40B4-BE49-F238E27FC236}">
                  <a16:creationId xmlns:a16="http://schemas.microsoft.com/office/drawing/2014/main" id="{7B8C7B95-0129-4A48-B994-4BDDA658E2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57" y="3203"/>
              <a:ext cx="44" cy="126"/>
            </a:xfrm>
            <a:custGeom>
              <a:avLst/>
              <a:gdLst>
                <a:gd name="T0" fmla="*/ 19 w 44"/>
                <a:gd name="T1" fmla="*/ 38 h 126"/>
                <a:gd name="T2" fmla="*/ 35 w 44"/>
                <a:gd name="T3" fmla="*/ 38 h 126"/>
                <a:gd name="T4" fmla="*/ 16 w 44"/>
                <a:gd name="T5" fmla="*/ 126 h 126"/>
                <a:gd name="T6" fmla="*/ 0 w 44"/>
                <a:gd name="T7" fmla="*/ 126 h 126"/>
                <a:gd name="T8" fmla="*/ 19 w 44"/>
                <a:gd name="T9" fmla="*/ 38 h 126"/>
                <a:gd name="T10" fmla="*/ 40 w 44"/>
                <a:gd name="T11" fmla="*/ 19 h 126"/>
                <a:gd name="T12" fmla="*/ 21 w 44"/>
                <a:gd name="T13" fmla="*/ 19 h 126"/>
                <a:gd name="T14" fmla="*/ 25 w 44"/>
                <a:gd name="T15" fmla="*/ 0 h 126"/>
                <a:gd name="T16" fmla="*/ 44 w 44"/>
                <a:gd name="T17" fmla="*/ 0 h 126"/>
                <a:gd name="T18" fmla="*/ 40 w 44"/>
                <a:gd name="T19" fmla="*/ 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26">
                  <a:moveTo>
                    <a:pt x="19" y="38"/>
                  </a:moveTo>
                  <a:lnTo>
                    <a:pt x="35" y="38"/>
                  </a:lnTo>
                  <a:lnTo>
                    <a:pt x="16" y="126"/>
                  </a:lnTo>
                  <a:lnTo>
                    <a:pt x="0" y="126"/>
                  </a:lnTo>
                  <a:lnTo>
                    <a:pt x="19" y="38"/>
                  </a:lnTo>
                  <a:close/>
                  <a:moveTo>
                    <a:pt x="40" y="19"/>
                  </a:moveTo>
                  <a:lnTo>
                    <a:pt x="21" y="19"/>
                  </a:lnTo>
                  <a:lnTo>
                    <a:pt x="25" y="0"/>
                  </a:lnTo>
                  <a:lnTo>
                    <a:pt x="44" y="0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39">
              <a:extLst>
                <a:ext uri="{FF2B5EF4-FFF2-40B4-BE49-F238E27FC236}">
                  <a16:creationId xmlns:a16="http://schemas.microsoft.com/office/drawing/2014/main" id="{FCB0B9BC-5579-4CB9-8C1A-FE8891D763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8" y="3215"/>
              <a:ext cx="63" cy="115"/>
            </a:xfrm>
            <a:custGeom>
              <a:avLst/>
              <a:gdLst>
                <a:gd name="T0" fmla="*/ 3 w 63"/>
                <a:gd name="T1" fmla="*/ 26 h 115"/>
                <a:gd name="T2" fmla="*/ 23 w 63"/>
                <a:gd name="T3" fmla="*/ 26 h 115"/>
                <a:gd name="T4" fmla="*/ 27 w 63"/>
                <a:gd name="T5" fmla="*/ 6 h 115"/>
                <a:gd name="T6" fmla="*/ 44 w 63"/>
                <a:gd name="T7" fmla="*/ 0 h 115"/>
                <a:gd name="T8" fmla="*/ 39 w 63"/>
                <a:gd name="T9" fmla="*/ 26 h 115"/>
                <a:gd name="T10" fmla="*/ 63 w 63"/>
                <a:gd name="T11" fmla="*/ 26 h 115"/>
                <a:gd name="T12" fmla="*/ 60 w 63"/>
                <a:gd name="T13" fmla="*/ 39 h 115"/>
                <a:gd name="T14" fmla="*/ 36 w 63"/>
                <a:gd name="T15" fmla="*/ 39 h 115"/>
                <a:gd name="T16" fmla="*/ 28 w 63"/>
                <a:gd name="T17" fmla="*/ 77 h 115"/>
                <a:gd name="T18" fmla="*/ 28 w 63"/>
                <a:gd name="T19" fmla="*/ 77 h 115"/>
                <a:gd name="T20" fmla="*/ 25 w 63"/>
                <a:gd name="T21" fmla="*/ 94 h 115"/>
                <a:gd name="T22" fmla="*/ 25 w 63"/>
                <a:gd name="T23" fmla="*/ 94 h 115"/>
                <a:gd name="T24" fmla="*/ 25 w 63"/>
                <a:gd name="T25" fmla="*/ 98 h 115"/>
                <a:gd name="T26" fmla="*/ 28 w 63"/>
                <a:gd name="T27" fmla="*/ 101 h 115"/>
                <a:gd name="T28" fmla="*/ 32 w 63"/>
                <a:gd name="T29" fmla="*/ 102 h 115"/>
                <a:gd name="T30" fmla="*/ 36 w 63"/>
                <a:gd name="T31" fmla="*/ 103 h 115"/>
                <a:gd name="T32" fmla="*/ 36 w 63"/>
                <a:gd name="T33" fmla="*/ 103 h 115"/>
                <a:gd name="T34" fmla="*/ 43 w 63"/>
                <a:gd name="T35" fmla="*/ 102 h 115"/>
                <a:gd name="T36" fmla="*/ 48 w 63"/>
                <a:gd name="T37" fmla="*/ 101 h 115"/>
                <a:gd name="T38" fmla="*/ 45 w 63"/>
                <a:gd name="T39" fmla="*/ 114 h 115"/>
                <a:gd name="T40" fmla="*/ 45 w 63"/>
                <a:gd name="T41" fmla="*/ 114 h 115"/>
                <a:gd name="T42" fmla="*/ 39 w 63"/>
                <a:gd name="T43" fmla="*/ 115 h 115"/>
                <a:gd name="T44" fmla="*/ 29 w 63"/>
                <a:gd name="T45" fmla="*/ 115 h 115"/>
                <a:gd name="T46" fmla="*/ 29 w 63"/>
                <a:gd name="T47" fmla="*/ 115 h 115"/>
                <a:gd name="T48" fmla="*/ 24 w 63"/>
                <a:gd name="T49" fmla="*/ 115 h 115"/>
                <a:gd name="T50" fmla="*/ 20 w 63"/>
                <a:gd name="T51" fmla="*/ 114 h 115"/>
                <a:gd name="T52" fmla="*/ 16 w 63"/>
                <a:gd name="T53" fmla="*/ 113 h 115"/>
                <a:gd name="T54" fmla="*/ 13 w 63"/>
                <a:gd name="T55" fmla="*/ 110 h 115"/>
                <a:gd name="T56" fmla="*/ 11 w 63"/>
                <a:gd name="T57" fmla="*/ 103 h 115"/>
                <a:gd name="T58" fmla="*/ 9 w 63"/>
                <a:gd name="T59" fmla="*/ 97 h 115"/>
                <a:gd name="T60" fmla="*/ 9 w 63"/>
                <a:gd name="T61" fmla="*/ 97 h 115"/>
                <a:gd name="T62" fmla="*/ 11 w 63"/>
                <a:gd name="T63" fmla="*/ 86 h 115"/>
                <a:gd name="T64" fmla="*/ 12 w 63"/>
                <a:gd name="T65" fmla="*/ 77 h 115"/>
                <a:gd name="T66" fmla="*/ 20 w 63"/>
                <a:gd name="T67" fmla="*/ 39 h 115"/>
                <a:gd name="T68" fmla="*/ 0 w 63"/>
                <a:gd name="T69" fmla="*/ 39 h 115"/>
                <a:gd name="T70" fmla="*/ 3 w 63"/>
                <a:gd name="T71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15">
                  <a:moveTo>
                    <a:pt x="3" y="26"/>
                  </a:moveTo>
                  <a:lnTo>
                    <a:pt x="23" y="26"/>
                  </a:lnTo>
                  <a:lnTo>
                    <a:pt x="27" y="6"/>
                  </a:lnTo>
                  <a:lnTo>
                    <a:pt x="44" y="0"/>
                  </a:lnTo>
                  <a:lnTo>
                    <a:pt x="39" y="26"/>
                  </a:lnTo>
                  <a:lnTo>
                    <a:pt x="63" y="26"/>
                  </a:lnTo>
                  <a:lnTo>
                    <a:pt x="60" y="39"/>
                  </a:lnTo>
                  <a:lnTo>
                    <a:pt x="36" y="39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8"/>
                  </a:lnTo>
                  <a:lnTo>
                    <a:pt x="28" y="101"/>
                  </a:lnTo>
                  <a:lnTo>
                    <a:pt x="32" y="102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43" y="102"/>
                  </a:lnTo>
                  <a:lnTo>
                    <a:pt x="48" y="101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3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4" y="115"/>
                  </a:lnTo>
                  <a:lnTo>
                    <a:pt x="20" y="114"/>
                  </a:lnTo>
                  <a:lnTo>
                    <a:pt x="16" y="113"/>
                  </a:lnTo>
                  <a:lnTo>
                    <a:pt x="13" y="110"/>
                  </a:lnTo>
                  <a:lnTo>
                    <a:pt x="11" y="103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11" y="86"/>
                  </a:lnTo>
                  <a:lnTo>
                    <a:pt x="12" y="77"/>
                  </a:lnTo>
                  <a:lnTo>
                    <a:pt x="20" y="39"/>
                  </a:lnTo>
                  <a:lnTo>
                    <a:pt x="0" y="39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40">
              <a:extLst>
                <a:ext uri="{FF2B5EF4-FFF2-40B4-BE49-F238E27FC236}">
                  <a16:creationId xmlns:a16="http://schemas.microsoft.com/office/drawing/2014/main" id="{8DFF82DD-E810-4651-BB68-556230FCF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9" y="3241"/>
              <a:ext cx="102" cy="126"/>
            </a:xfrm>
            <a:custGeom>
              <a:avLst/>
              <a:gdLst>
                <a:gd name="T0" fmla="*/ 3 w 102"/>
                <a:gd name="T1" fmla="*/ 111 h 126"/>
                <a:gd name="T2" fmla="*/ 3 w 102"/>
                <a:gd name="T3" fmla="*/ 111 h 126"/>
                <a:gd name="T4" fmla="*/ 5 w 102"/>
                <a:gd name="T5" fmla="*/ 112 h 126"/>
                <a:gd name="T6" fmla="*/ 9 w 102"/>
                <a:gd name="T7" fmla="*/ 113 h 126"/>
                <a:gd name="T8" fmla="*/ 9 w 102"/>
                <a:gd name="T9" fmla="*/ 113 h 126"/>
                <a:gd name="T10" fmla="*/ 16 w 102"/>
                <a:gd name="T11" fmla="*/ 112 h 126"/>
                <a:gd name="T12" fmla="*/ 21 w 102"/>
                <a:gd name="T13" fmla="*/ 108 h 126"/>
                <a:gd name="T14" fmla="*/ 27 w 102"/>
                <a:gd name="T15" fmla="*/ 101 h 126"/>
                <a:gd name="T16" fmla="*/ 32 w 102"/>
                <a:gd name="T17" fmla="*/ 92 h 126"/>
                <a:gd name="T18" fmla="*/ 19 w 102"/>
                <a:gd name="T19" fmla="*/ 0 h 126"/>
                <a:gd name="T20" fmla="*/ 35 w 102"/>
                <a:gd name="T21" fmla="*/ 0 h 126"/>
                <a:gd name="T22" fmla="*/ 45 w 102"/>
                <a:gd name="T23" fmla="*/ 71 h 126"/>
                <a:gd name="T24" fmla="*/ 45 w 102"/>
                <a:gd name="T25" fmla="*/ 71 h 126"/>
                <a:gd name="T26" fmla="*/ 84 w 102"/>
                <a:gd name="T27" fmla="*/ 0 h 126"/>
                <a:gd name="T28" fmla="*/ 102 w 102"/>
                <a:gd name="T29" fmla="*/ 0 h 126"/>
                <a:gd name="T30" fmla="*/ 41 w 102"/>
                <a:gd name="T31" fmla="*/ 104 h 126"/>
                <a:gd name="T32" fmla="*/ 41 w 102"/>
                <a:gd name="T33" fmla="*/ 104 h 126"/>
                <a:gd name="T34" fmla="*/ 36 w 102"/>
                <a:gd name="T35" fmla="*/ 113 h 126"/>
                <a:gd name="T36" fmla="*/ 29 w 102"/>
                <a:gd name="T37" fmla="*/ 120 h 126"/>
                <a:gd name="T38" fmla="*/ 27 w 102"/>
                <a:gd name="T39" fmla="*/ 123 h 126"/>
                <a:gd name="T40" fmla="*/ 21 w 102"/>
                <a:gd name="T41" fmla="*/ 124 h 126"/>
                <a:gd name="T42" fmla="*/ 17 w 102"/>
                <a:gd name="T43" fmla="*/ 126 h 126"/>
                <a:gd name="T44" fmla="*/ 12 w 102"/>
                <a:gd name="T45" fmla="*/ 126 h 126"/>
                <a:gd name="T46" fmla="*/ 12 w 102"/>
                <a:gd name="T47" fmla="*/ 126 h 126"/>
                <a:gd name="T48" fmla="*/ 0 w 102"/>
                <a:gd name="T49" fmla="*/ 126 h 126"/>
                <a:gd name="T50" fmla="*/ 3 w 102"/>
                <a:gd name="T51" fmla="*/ 11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26">
                  <a:moveTo>
                    <a:pt x="3" y="111"/>
                  </a:moveTo>
                  <a:lnTo>
                    <a:pt x="3" y="111"/>
                  </a:lnTo>
                  <a:lnTo>
                    <a:pt x="5" y="112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6" y="112"/>
                  </a:lnTo>
                  <a:lnTo>
                    <a:pt x="21" y="108"/>
                  </a:lnTo>
                  <a:lnTo>
                    <a:pt x="27" y="101"/>
                  </a:lnTo>
                  <a:lnTo>
                    <a:pt x="32" y="92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36" y="113"/>
                  </a:lnTo>
                  <a:lnTo>
                    <a:pt x="29" y="120"/>
                  </a:lnTo>
                  <a:lnTo>
                    <a:pt x="27" y="123"/>
                  </a:lnTo>
                  <a:lnTo>
                    <a:pt x="21" y="124"/>
                  </a:lnTo>
                  <a:lnTo>
                    <a:pt x="17" y="12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0" y="126"/>
                  </a:lnTo>
                  <a:lnTo>
                    <a:pt x="3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294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CB72E-A01C-4185-A38A-6E04814B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55" y="338618"/>
            <a:ext cx="8578147" cy="7794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F7ED8-B9D5-41D5-B7C7-5EA893967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355" y="1405216"/>
            <a:ext cx="8578147" cy="42807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17E8B-0FF7-4CB4-B299-49117474F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341" y="6429268"/>
            <a:ext cx="221760" cy="1355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01898949-DBEE-42AF-93B8-E24DF2BBF04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84395F-F040-407D-B7A7-D9ABCE1660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93989" cy="68746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C20EA2-A6DE-4FB2-96A3-71390A75E1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191" y="331789"/>
            <a:ext cx="860688" cy="8255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A5A56A-6E6B-4277-A578-A4662AAB41B2}"/>
              </a:ext>
            </a:extLst>
          </p:cNvPr>
          <p:cNvCxnSpPr>
            <a:cxnSpLocks/>
          </p:cNvCxnSpPr>
          <p:nvPr userDrawn="1"/>
        </p:nvCxnSpPr>
        <p:spPr>
          <a:xfrm>
            <a:off x="11559157" y="6429378"/>
            <a:ext cx="0" cy="12087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A23BEF5-9E63-4466-AFE0-78E6C176AF5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31348" y="6186591"/>
            <a:ext cx="2296965" cy="456731"/>
            <a:chOff x="5816" y="3913"/>
            <a:chExt cx="1378" cy="27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225D9D5-272F-42E9-B380-72E6DB7CBC9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816" y="3913"/>
              <a:ext cx="1378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6EA7048-02F4-4A62-9D9E-1763C0322D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8" y="4030"/>
              <a:ext cx="84" cy="151"/>
            </a:xfrm>
            <a:custGeom>
              <a:avLst/>
              <a:gdLst>
                <a:gd name="T0" fmla="*/ 95 w 251"/>
                <a:gd name="T1" fmla="*/ 0 h 452"/>
                <a:gd name="T2" fmla="*/ 95 w 251"/>
                <a:gd name="T3" fmla="*/ 0 h 452"/>
                <a:gd name="T4" fmla="*/ 101 w 251"/>
                <a:gd name="T5" fmla="*/ 13 h 452"/>
                <a:gd name="T6" fmla="*/ 108 w 251"/>
                <a:gd name="T7" fmla="*/ 27 h 452"/>
                <a:gd name="T8" fmla="*/ 117 w 251"/>
                <a:gd name="T9" fmla="*/ 46 h 452"/>
                <a:gd name="T10" fmla="*/ 125 w 251"/>
                <a:gd name="T11" fmla="*/ 69 h 452"/>
                <a:gd name="T12" fmla="*/ 133 w 251"/>
                <a:gd name="T13" fmla="*/ 96 h 452"/>
                <a:gd name="T14" fmla="*/ 139 w 251"/>
                <a:gd name="T15" fmla="*/ 126 h 452"/>
                <a:gd name="T16" fmla="*/ 142 w 251"/>
                <a:gd name="T17" fmla="*/ 143 h 452"/>
                <a:gd name="T18" fmla="*/ 144 w 251"/>
                <a:gd name="T19" fmla="*/ 160 h 452"/>
                <a:gd name="T20" fmla="*/ 145 w 251"/>
                <a:gd name="T21" fmla="*/ 177 h 452"/>
                <a:gd name="T22" fmla="*/ 145 w 251"/>
                <a:gd name="T23" fmla="*/ 195 h 452"/>
                <a:gd name="T24" fmla="*/ 145 w 251"/>
                <a:gd name="T25" fmla="*/ 213 h 452"/>
                <a:gd name="T26" fmla="*/ 143 w 251"/>
                <a:gd name="T27" fmla="*/ 231 h 452"/>
                <a:gd name="T28" fmla="*/ 140 w 251"/>
                <a:gd name="T29" fmla="*/ 250 h 452"/>
                <a:gd name="T30" fmla="*/ 136 w 251"/>
                <a:gd name="T31" fmla="*/ 269 h 452"/>
                <a:gd name="T32" fmla="*/ 131 w 251"/>
                <a:gd name="T33" fmla="*/ 288 h 452"/>
                <a:gd name="T34" fmla="*/ 124 w 251"/>
                <a:gd name="T35" fmla="*/ 307 h 452"/>
                <a:gd name="T36" fmla="*/ 114 w 251"/>
                <a:gd name="T37" fmla="*/ 326 h 452"/>
                <a:gd name="T38" fmla="*/ 103 w 251"/>
                <a:gd name="T39" fmla="*/ 344 h 452"/>
                <a:gd name="T40" fmla="*/ 92 w 251"/>
                <a:gd name="T41" fmla="*/ 363 h 452"/>
                <a:gd name="T42" fmla="*/ 77 w 251"/>
                <a:gd name="T43" fmla="*/ 382 h 452"/>
                <a:gd name="T44" fmla="*/ 62 w 251"/>
                <a:gd name="T45" fmla="*/ 400 h 452"/>
                <a:gd name="T46" fmla="*/ 43 w 251"/>
                <a:gd name="T47" fmla="*/ 418 h 452"/>
                <a:gd name="T48" fmla="*/ 22 w 251"/>
                <a:gd name="T49" fmla="*/ 435 h 452"/>
                <a:gd name="T50" fmla="*/ 0 w 251"/>
                <a:gd name="T51" fmla="*/ 452 h 452"/>
                <a:gd name="T52" fmla="*/ 0 w 251"/>
                <a:gd name="T53" fmla="*/ 452 h 452"/>
                <a:gd name="T54" fmla="*/ 16 w 251"/>
                <a:gd name="T55" fmla="*/ 452 h 452"/>
                <a:gd name="T56" fmla="*/ 39 w 251"/>
                <a:gd name="T57" fmla="*/ 448 h 452"/>
                <a:gd name="T58" fmla="*/ 65 w 251"/>
                <a:gd name="T59" fmla="*/ 442 h 452"/>
                <a:gd name="T60" fmla="*/ 95 w 251"/>
                <a:gd name="T61" fmla="*/ 435 h 452"/>
                <a:gd name="T62" fmla="*/ 112 w 251"/>
                <a:gd name="T63" fmla="*/ 429 h 452"/>
                <a:gd name="T64" fmla="*/ 127 w 251"/>
                <a:gd name="T65" fmla="*/ 423 h 452"/>
                <a:gd name="T66" fmla="*/ 143 w 251"/>
                <a:gd name="T67" fmla="*/ 416 h 452"/>
                <a:gd name="T68" fmla="*/ 158 w 251"/>
                <a:gd name="T69" fmla="*/ 409 h 452"/>
                <a:gd name="T70" fmla="*/ 173 w 251"/>
                <a:gd name="T71" fmla="*/ 400 h 452"/>
                <a:gd name="T72" fmla="*/ 187 w 251"/>
                <a:gd name="T73" fmla="*/ 391 h 452"/>
                <a:gd name="T74" fmla="*/ 200 w 251"/>
                <a:gd name="T75" fmla="*/ 380 h 452"/>
                <a:gd name="T76" fmla="*/ 212 w 251"/>
                <a:gd name="T77" fmla="*/ 368 h 452"/>
                <a:gd name="T78" fmla="*/ 224 w 251"/>
                <a:gd name="T79" fmla="*/ 355 h 452"/>
                <a:gd name="T80" fmla="*/ 232 w 251"/>
                <a:gd name="T81" fmla="*/ 342 h 452"/>
                <a:gd name="T82" fmla="*/ 240 w 251"/>
                <a:gd name="T83" fmla="*/ 326 h 452"/>
                <a:gd name="T84" fmla="*/ 246 w 251"/>
                <a:gd name="T85" fmla="*/ 309 h 452"/>
                <a:gd name="T86" fmla="*/ 250 w 251"/>
                <a:gd name="T87" fmla="*/ 292 h 452"/>
                <a:gd name="T88" fmla="*/ 251 w 251"/>
                <a:gd name="T89" fmla="*/ 272 h 452"/>
                <a:gd name="T90" fmla="*/ 250 w 251"/>
                <a:gd name="T91" fmla="*/ 252 h 452"/>
                <a:gd name="T92" fmla="*/ 246 w 251"/>
                <a:gd name="T93" fmla="*/ 231 h 452"/>
                <a:gd name="T94" fmla="*/ 239 w 251"/>
                <a:gd name="T95" fmla="*/ 208 h 452"/>
                <a:gd name="T96" fmla="*/ 230 w 251"/>
                <a:gd name="T97" fmla="*/ 183 h 452"/>
                <a:gd name="T98" fmla="*/ 217 w 251"/>
                <a:gd name="T99" fmla="*/ 156 h 452"/>
                <a:gd name="T100" fmla="*/ 200 w 251"/>
                <a:gd name="T101" fmla="*/ 129 h 452"/>
                <a:gd name="T102" fmla="*/ 180 w 251"/>
                <a:gd name="T103" fmla="*/ 99 h 452"/>
                <a:gd name="T104" fmla="*/ 156 w 251"/>
                <a:gd name="T105" fmla="*/ 68 h 452"/>
                <a:gd name="T106" fmla="*/ 127 w 251"/>
                <a:gd name="T107" fmla="*/ 34 h 452"/>
                <a:gd name="T108" fmla="*/ 95 w 251"/>
                <a:gd name="T109" fmla="*/ 0 h 452"/>
                <a:gd name="T110" fmla="*/ 95 w 251"/>
                <a:gd name="T111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" h="452">
                  <a:moveTo>
                    <a:pt x="95" y="0"/>
                  </a:moveTo>
                  <a:lnTo>
                    <a:pt x="95" y="0"/>
                  </a:lnTo>
                  <a:lnTo>
                    <a:pt x="101" y="13"/>
                  </a:lnTo>
                  <a:lnTo>
                    <a:pt x="108" y="27"/>
                  </a:lnTo>
                  <a:lnTo>
                    <a:pt x="117" y="46"/>
                  </a:lnTo>
                  <a:lnTo>
                    <a:pt x="125" y="69"/>
                  </a:lnTo>
                  <a:lnTo>
                    <a:pt x="133" y="96"/>
                  </a:lnTo>
                  <a:lnTo>
                    <a:pt x="139" y="126"/>
                  </a:lnTo>
                  <a:lnTo>
                    <a:pt x="142" y="143"/>
                  </a:lnTo>
                  <a:lnTo>
                    <a:pt x="144" y="160"/>
                  </a:lnTo>
                  <a:lnTo>
                    <a:pt x="145" y="177"/>
                  </a:lnTo>
                  <a:lnTo>
                    <a:pt x="145" y="195"/>
                  </a:lnTo>
                  <a:lnTo>
                    <a:pt x="145" y="213"/>
                  </a:lnTo>
                  <a:lnTo>
                    <a:pt x="143" y="231"/>
                  </a:lnTo>
                  <a:lnTo>
                    <a:pt x="140" y="250"/>
                  </a:lnTo>
                  <a:lnTo>
                    <a:pt x="136" y="269"/>
                  </a:lnTo>
                  <a:lnTo>
                    <a:pt x="131" y="288"/>
                  </a:lnTo>
                  <a:lnTo>
                    <a:pt x="124" y="307"/>
                  </a:lnTo>
                  <a:lnTo>
                    <a:pt x="114" y="326"/>
                  </a:lnTo>
                  <a:lnTo>
                    <a:pt x="103" y="344"/>
                  </a:lnTo>
                  <a:lnTo>
                    <a:pt x="92" y="363"/>
                  </a:lnTo>
                  <a:lnTo>
                    <a:pt x="77" y="382"/>
                  </a:lnTo>
                  <a:lnTo>
                    <a:pt x="62" y="400"/>
                  </a:lnTo>
                  <a:lnTo>
                    <a:pt x="43" y="418"/>
                  </a:lnTo>
                  <a:lnTo>
                    <a:pt x="22" y="435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16" y="452"/>
                  </a:lnTo>
                  <a:lnTo>
                    <a:pt x="39" y="448"/>
                  </a:lnTo>
                  <a:lnTo>
                    <a:pt x="65" y="442"/>
                  </a:lnTo>
                  <a:lnTo>
                    <a:pt x="95" y="435"/>
                  </a:lnTo>
                  <a:lnTo>
                    <a:pt x="112" y="429"/>
                  </a:lnTo>
                  <a:lnTo>
                    <a:pt x="127" y="423"/>
                  </a:lnTo>
                  <a:lnTo>
                    <a:pt x="143" y="416"/>
                  </a:lnTo>
                  <a:lnTo>
                    <a:pt x="158" y="409"/>
                  </a:lnTo>
                  <a:lnTo>
                    <a:pt x="173" y="400"/>
                  </a:lnTo>
                  <a:lnTo>
                    <a:pt x="187" y="391"/>
                  </a:lnTo>
                  <a:lnTo>
                    <a:pt x="200" y="380"/>
                  </a:lnTo>
                  <a:lnTo>
                    <a:pt x="212" y="368"/>
                  </a:lnTo>
                  <a:lnTo>
                    <a:pt x="224" y="355"/>
                  </a:lnTo>
                  <a:lnTo>
                    <a:pt x="232" y="342"/>
                  </a:lnTo>
                  <a:lnTo>
                    <a:pt x="240" y="326"/>
                  </a:lnTo>
                  <a:lnTo>
                    <a:pt x="246" y="309"/>
                  </a:lnTo>
                  <a:lnTo>
                    <a:pt x="250" y="292"/>
                  </a:lnTo>
                  <a:lnTo>
                    <a:pt x="251" y="272"/>
                  </a:lnTo>
                  <a:lnTo>
                    <a:pt x="250" y="252"/>
                  </a:lnTo>
                  <a:lnTo>
                    <a:pt x="246" y="231"/>
                  </a:lnTo>
                  <a:lnTo>
                    <a:pt x="239" y="208"/>
                  </a:lnTo>
                  <a:lnTo>
                    <a:pt x="230" y="183"/>
                  </a:lnTo>
                  <a:lnTo>
                    <a:pt x="217" y="156"/>
                  </a:lnTo>
                  <a:lnTo>
                    <a:pt x="200" y="129"/>
                  </a:lnTo>
                  <a:lnTo>
                    <a:pt x="180" y="99"/>
                  </a:lnTo>
                  <a:lnTo>
                    <a:pt x="156" y="68"/>
                  </a:lnTo>
                  <a:lnTo>
                    <a:pt x="127" y="34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9D9469D-7D6F-40FD-95DC-D6A919D503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7" y="3974"/>
              <a:ext cx="96" cy="190"/>
            </a:xfrm>
            <a:custGeom>
              <a:avLst/>
              <a:gdLst>
                <a:gd name="T0" fmla="*/ 51 w 287"/>
                <a:gd name="T1" fmla="*/ 0 h 571"/>
                <a:gd name="T2" fmla="*/ 71 w 287"/>
                <a:gd name="T3" fmla="*/ 30 h 571"/>
                <a:gd name="T4" fmla="*/ 98 w 287"/>
                <a:gd name="T5" fmla="*/ 80 h 571"/>
                <a:gd name="T6" fmla="*/ 119 w 287"/>
                <a:gd name="T7" fmla="*/ 130 h 571"/>
                <a:gd name="T8" fmla="*/ 131 w 287"/>
                <a:gd name="T9" fmla="*/ 167 h 571"/>
                <a:gd name="T10" fmla="*/ 139 w 287"/>
                <a:gd name="T11" fmla="*/ 209 h 571"/>
                <a:gd name="T12" fmla="*/ 144 w 287"/>
                <a:gd name="T13" fmla="*/ 254 h 571"/>
                <a:gd name="T14" fmla="*/ 144 w 287"/>
                <a:gd name="T15" fmla="*/ 300 h 571"/>
                <a:gd name="T16" fmla="*/ 138 w 287"/>
                <a:gd name="T17" fmla="*/ 348 h 571"/>
                <a:gd name="T18" fmla="*/ 124 w 287"/>
                <a:gd name="T19" fmla="*/ 397 h 571"/>
                <a:gd name="T20" fmla="*/ 101 w 287"/>
                <a:gd name="T21" fmla="*/ 446 h 571"/>
                <a:gd name="T22" fmla="*/ 69 w 287"/>
                <a:gd name="T23" fmla="*/ 496 h 571"/>
                <a:gd name="T24" fmla="*/ 25 w 287"/>
                <a:gd name="T25" fmla="*/ 545 h 571"/>
                <a:gd name="T26" fmla="*/ 0 w 287"/>
                <a:gd name="T27" fmla="*/ 571 h 571"/>
                <a:gd name="T28" fmla="*/ 48 w 287"/>
                <a:gd name="T29" fmla="*/ 559 h 571"/>
                <a:gd name="T30" fmla="*/ 98 w 287"/>
                <a:gd name="T31" fmla="*/ 541 h 571"/>
                <a:gd name="T32" fmla="*/ 135 w 287"/>
                <a:gd name="T33" fmla="*/ 525 h 571"/>
                <a:gd name="T34" fmla="*/ 172 w 287"/>
                <a:gd name="T35" fmla="*/ 505 h 571"/>
                <a:gd name="T36" fmla="*/ 207 w 287"/>
                <a:gd name="T37" fmla="*/ 480 h 571"/>
                <a:gd name="T38" fmla="*/ 238 w 287"/>
                <a:gd name="T39" fmla="*/ 450 h 571"/>
                <a:gd name="T40" fmla="*/ 263 w 287"/>
                <a:gd name="T41" fmla="*/ 416 h 571"/>
                <a:gd name="T42" fmla="*/ 280 w 287"/>
                <a:gd name="T43" fmla="*/ 378 h 571"/>
                <a:gd name="T44" fmla="*/ 285 w 287"/>
                <a:gd name="T45" fmla="*/ 358 h 571"/>
                <a:gd name="T46" fmla="*/ 287 w 287"/>
                <a:gd name="T47" fmla="*/ 335 h 571"/>
                <a:gd name="T48" fmla="*/ 286 w 287"/>
                <a:gd name="T49" fmla="*/ 311 h 571"/>
                <a:gd name="T50" fmla="*/ 281 w 287"/>
                <a:gd name="T51" fmla="*/ 286 h 571"/>
                <a:gd name="T52" fmla="*/ 273 w 287"/>
                <a:gd name="T53" fmla="*/ 260 h 571"/>
                <a:gd name="T54" fmla="*/ 262 w 287"/>
                <a:gd name="T55" fmla="*/ 232 h 571"/>
                <a:gd name="T56" fmla="*/ 245 w 287"/>
                <a:gd name="T57" fmla="*/ 203 h 571"/>
                <a:gd name="T58" fmla="*/ 225 w 287"/>
                <a:gd name="T59" fmla="*/ 173 h 571"/>
                <a:gd name="T60" fmla="*/ 201 w 287"/>
                <a:gd name="T61" fmla="*/ 141 h 571"/>
                <a:gd name="T62" fmla="*/ 137 w 287"/>
                <a:gd name="T63" fmla="*/ 74 h 571"/>
                <a:gd name="T64" fmla="*/ 51 w 287"/>
                <a:gd name="T65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" h="571">
                  <a:moveTo>
                    <a:pt x="51" y="0"/>
                  </a:moveTo>
                  <a:lnTo>
                    <a:pt x="51" y="0"/>
                  </a:lnTo>
                  <a:lnTo>
                    <a:pt x="61" y="14"/>
                  </a:lnTo>
                  <a:lnTo>
                    <a:pt x="71" y="30"/>
                  </a:lnTo>
                  <a:lnTo>
                    <a:pt x="85" y="53"/>
                  </a:lnTo>
                  <a:lnTo>
                    <a:pt x="98" y="80"/>
                  </a:lnTo>
                  <a:lnTo>
                    <a:pt x="112" y="112"/>
                  </a:lnTo>
                  <a:lnTo>
                    <a:pt x="119" y="130"/>
                  </a:lnTo>
                  <a:lnTo>
                    <a:pt x="125" y="148"/>
                  </a:lnTo>
                  <a:lnTo>
                    <a:pt x="131" y="167"/>
                  </a:lnTo>
                  <a:lnTo>
                    <a:pt x="136" y="188"/>
                  </a:lnTo>
                  <a:lnTo>
                    <a:pt x="139" y="209"/>
                  </a:lnTo>
                  <a:lnTo>
                    <a:pt x="143" y="231"/>
                  </a:lnTo>
                  <a:lnTo>
                    <a:pt x="144" y="254"/>
                  </a:lnTo>
                  <a:lnTo>
                    <a:pt x="145" y="276"/>
                  </a:lnTo>
                  <a:lnTo>
                    <a:pt x="144" y="300"/>
                  </a:lnTo>
                  <a:lnTo>
                    <a:pt x="142" y="323"/>
                  </a:lnTo>
                  <a:lnTo>
                    <a:pt x="138" y="348"/>
                  </a:lnTo>
                  <a:lnTo>
                    <a:pt x="132" y="372"/>
                  </a:lnTo>
                  <a:lnTo>
                    <a:pt x="124" y="397"/>
                  </a:lnTo>
                  <a:lnTo>
                    <a:pt x="113" y="422"/>
                  </a:lnTo>
                  <a:lnTo>
                    <a:pt x="101" y="446"/>
                  </a:lnTo>
                  <a:lnTo>
                    <a:pt x="86" y="471"/>
                  </a:lnTo>
                  <a:lnTo>
                    <a:pt x="69" y="496"/>
                  </a:lnTo>
                  <a:lnTo>
                    <a:pt x="49" y="522"/>
                  </a:lnTo>
                  <a:lnTo>
                    <a:pt x="25" y="545"/>
                  </a:lnTo>
                  <a:lnTo>
                    <a:pt x="0" y="571"/>
                  </a:lnTo>
                  <a:lnTo>
                    <a:pt x="0" y="571"/>
                  </a:lnTo>
                  <a:lnTo>
                    <a:pt x="20" y="566"/>
                  </a:lnTo>
                  <a:lnTo>
                    <a:pt x="48" y="559"/>
                  </a:lnTo>
                  <a:lnTo>
                    <a:pt x="81" y="548"/>
                  </a:lnTo>
                  <a:lnTo>
                    <a:pt x="98" y="541"/>
                  </a:lnTo>
                  <a:lnTo>
                    <a:pt x="117" y="534"/>
                  </a:lnTo>
                  <a:lnTo>
                    <a:pt x="135" y="525"/>
                  </a:lnTo>
                  <a:lnTo>
                    <a:pt x="154" y="516"/>
                  </a:lnTo>
                  <a:lnTo>
                    <a:pt x="172" y="505"/>
                  </a:lnTo>
                  <a:lnTo>
                    <a:pt x="189" y="493"/>
                  </a:lnTo>
                  <a:lnTo>
                    <a:pt x="207" y="480"/>
                  </a:lnTo>
                  <a:lnTo>
                    <a:pt x="223" y="465"/>
                  </a:lnTo>
                  <a:lnTo>
                    <a:pt x="238" y="450"/>
                  </a:lnTo>
                  <a:lnTo>
                    <a:pt x="251" y="434"/>
                  </a:lnTo>
                  <a:lnTo>
                    <a:pt x="263" y="416"/>
                  </a:lnTo>
                  <a:lnTo>
                    <a:pt x="273" y="398"/>
                  </a:lnTo>
                  <a:lnTo>
                    <a:pt x="280" y="378"/>
                  </a:lnTo>
                  <a:lnTo>
                    <a:pt x="282" y="367"/>
                  </a:lnTo>
                  <a:lnTo>
                    <a:pt x="285" y="358"/>
                  </a:lnTo>
                  <a:lnTo>
                    <a:pt x="286" y="346"/>
                  </a:lnTo>
                  <a:lnTo>
                    <a:pt x="287" y="335"/>
                  </a:lnTo>
                  <a:lnTo>
                    <a:pt x="287" y="323"/>
                  </a:lnTo>
                  <a:lnTo>
                    <a:pt x="286" y="311"/>
                  </a:lnTo>
                  <a:lnTo>
                    <a:pt x="284" y="299"/>
                  </a:lnTo>
                  <a:lnTo>
                    <a:pt x="281" y="286"/>
                  </a:lnTo>
                  <a:lnTo>
                    <a:pt x="278" y="274"/>
                  </a:lnTo>
                  <a:lnTo>
                    <a:pt x="273" y="260"/>
                  </a:lnTo>
                  <a:lnTo>
                    <a:pt x="268" y="246"/>
                  </a:lnTo>
                  <a:lnTo>
                    <a:pt x="262" y="232"/>
                  </a:lnTo>
                  <a:lnTo>
                    <a:pt x="254" y="218"/>
                  </a:lnTo>
                  <a:lnTo>
                    <a:pt x="245" y="203"/>
                  </a:lnTo>
                  <a:lnTo>
                    <a:pt x="236" y="189"/>
                  </a:lnTo>
                  <a:lnTo>
                    <a:pt x="225" y="173"/>
                  </a:lnTo>
                  <a:lnTo>
                    <a:pt x="213" y="158"/>
                  </a:lnTo>
                  <a:lnTo>
                    <a:pt x="201" y="141"/>
                  </a:lnTo>
                  <a:lnTo>
                    <a:pt x="172" y="109"/>
                  </a:lnTo>
                  <a:lnTo>
                    <a:pt x="137" y="74"/>
                  </a:lnTo>
                  <a:lnTo>
                    <a:pt x="96" y="37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5AEA792-AAE5-4207-8E30-AC74B6FA2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8" y="3913"/>
              <a:ext cx="126" cy="251"/>
            </a:xfrm>
            <a:custGeom>
              <a:avLst/>
              <a:gdLst>
                <a:gd name="T0" fmla="*/ 67 w 379"/>
                <a:gd name="T1" fmla="*/ 0 h 753"/>
                <a:gd name="T2" fmla="*/ 94 w 379"/>
                <a:gd name="T3" fmla="*/ 41 h 753"/>
                <a:gd name="T4" fmla="*/ 130 w 379"/>
                <a:gd name="T5" fmla="*/ 106 h 753"/>
                <a:gd name="T6" fmla="*/ 148 w 379"/>
                <a:gd name="T7" fmla="*/ 148 h 753"/>
                <a:gd name="T8" fmla="*/ 166 w 379"/>
                <a:gd name="T9" fmla="*/ 196 h 753"/>
                <a:gd name="T10" fmla="*/ 179 w 379"/>
                <a:gd name="T11" fmla="*/ 249 h 753"/>
                <a:gd name="T12" fmla="*/ 188 w 379"/>
                <a:gd name="T13" fmla="*/ 305 h 753"/>
                <a:gd name="T14" fmla="*/ 192 w 379"/>
                <a:gd name="T15" fmla="*/ 365 h 753"/>
                <a:gd name="T16" fmla="*/ 187 w 379"/>
                <a:gd name="T17" fmla="*/ 427 h 753"/>
                <a:gd name="T18" fmla="*/ 174 w 379"/>
                <a:gd name="T19" fmla="*/ 492 h 753"/>
                <a:gd name="T20" fmla="*/ 150 w 379"/>
                <a:gd name="T21" fmla="*/ 558 h 753"/>
                <a:gd name="T22" fmla="*/ 124 w 379"/>
                <a:gd name="T23" fmla="*/ 607 h 753"/>
                <a:gd name="T24" fmla="*/ 103 w 379"/>
                <a:gd name="T25" fmla="*/ 639 h 753"/>
                <a:gd name="T26" fmla="*/ 79 w 379"/>
                <a:gd name="T27" fmla="*/ 672 h 753"/>
                <a:gd name="T28" fmla="*/ 50 w 379"/>
                <a:gd name="T29" fmla="*/ 705 h 753"/>
                <a:gd name="T30" fmla="*/ 17 w 379"/>
                <a:gd name="T31" fmla="*/ 737 h 753"/>
                <a:gd name="T32" fmla="*/ 0 w 379"/>
                <a:gd name="T33" fmla="*/ 753 h 753"/>
                <a:gd name="T34" fmla="*/ 63 w 379"/>
                <a:gd name="T35" fmla="*/ 738 h 753"/>
                <a:gd name="T36" fmla="*/ 106 w 379"/>
                <a:gd name="T37" fmla="*/ 724 h 753"/>
                <a:gd name="T38" fmla="*/ 154 w 379"/>
                <a:gd name="T39" fmla="*/ 705 h 753"/>
                <a:gd name="T40" fmla="*/ 203 w 379"/>
                <a:gd name="T41" fmla="*/ 681 h 753"/>
                <a:gd name="T42" fmla="*/ 251 w 379"/>
                <a:gd name="T43" fmla="*/ 651 h 753"/>
                <a:gd name="T44" fmla="*/ 296 w 379"/>
                <a:gd name="T45" fmla="*/ 615 h 753"/>
                <a:gd name="T46" fmla="*/ 333 w 379"/>
                <a:gd name="T47" fmla="*/ 573 h 753"/>
                <a:gd name="T48" fmla="*/ 348 w 379"/>
                <a:gd name="T49" fmla="*/ 550 h 753"/>
                <a:gd name="T50" fmla="*/ 360 w 379"/>
                <a:gd name="T51" fmla="*/ 526 h 753"/>
                <a:gd name="T52" fmla="*/ 369 w 379"/>
                <a:gd name="T53" fmla="*/ 500 h 753"/>
                <a:gd name="T54" fmla="*/ 377 w 379"/>
                <a:gd name="T55" fmla="*/ 471 h 753"/>
                <a:gd name="T56" fmla="*/ 379 w 379"/>
                <a:gd name="T57" fmla="*/ 443 h 753"/>
                <a:gd name="T58" fmla="*/ 378 w 379"/>
                <a:gd name="T59" fmla="*/ 412 h 753"/>
                <a:gd name="T60" fmla="*/ 372 w 379"/>
                <a:gd name="T61" fmla="*/ 378 h 753"/>
                <a:gd name="T62" fmla="*/ 361 w 379"/>
                <a:gd name="T63" fmla="*/ 343 h 753"/>
                <a:gd name="T64" fmla="*/ 346 w 379"/>
                <a:gd name="T65" fmla="*/ 308 h 753"/>
                <a:gd name="T66" fmla="*/ 324 w 379"/>
                <a:gd name="T67" fmla="*/ 269 h 753"/>
                <a:gd name="T68" fmla="*/ 298 w 379"/>
                <a:gd name="T69" fmla="*/ 230 h 753"/>
                <a:gd name="T70" fmla="*/ 266 w 379"/>
                <a:gd name="T71" fmla="*/ 188 h 753"/>
                <a:gd name="T72" fmla="*/ 226 w 379"/>
                <a:gd name="T73" fmla="*/ 144 h 753"/>
                <a:gd name="T74" fmla="*/ 180 w 379"/>
                <a:gd name="T75" fmla="*/ 98 h 753"/>
                <a:gd name="T76" fmla="*/ 128 w 379"/>
                <a:gd name="T77" fmla="*/ 50 h 753"/>
                <a:gd name="T78" fmla="*/ 67 w 379"/>
                <a:gd name="T79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9" h="753">
                  <a:moveTo>
                    <a:pt x="67" y="0"/>
                  </a:moveTo>
                  <a:lnTo>
                    <a:pt x="67" y="0"/>
                  </a:lnTo>
                  <a:lnTo>
                    <a:pt x="80" y="19"/>
                  </a:lnTo>
                  <a:lnTo>
                    <a:pt x="94" y="41"/>
                  </a:lnTo>
                  <a:lnTo>
                    <a:pt x="111" y="71"/>
                  </a:lnTo>
                  <a:lnTo>
                    <a:pt x="130" y="106"/>
                  </a:lnTo>
                  <a:lnTo>
                    <a:pt x="139" y="127"/>
                  </a:lnTo>
                  <a:lnTo>
                    <a:pt x="148" y="148"/>
                  </a:lnTo>
                  <a:lnTo>
                    <a:pt x="157" y="172"/>
                  </a:lnTo>
                  <a:lnTo>
                    <a:pt x="166" y="196"/>
                  </a:lnTo>
                  <a:lnTo>
                    <a:pt x="173" y="223"/>
                  </a:lnTo>
                  <a:lnTo>
                    <a:pt x="179" y="249"/>
                  </a:lnTo>
                  <a:lnTo>
                    <a:pt x="185" y="276"/>
                  </a:lnTo>
                  <a:lnTo>
                    <a:pt x="188" y="305"/>
                  </a:lnTo>
                  <a:lnTo>
                    <a:pt x="191" y="335"/>
                  </a:lnTo>
                  <a:lnTo>
                    <a:pt x="192" y="365"/>
                  </a:lnTo>
                  <a:lnTo>
                    <a:pt x="191" y="396"/>
                  </a:lnTo>
                  <a:lnTo>
                    <a:pt x="187" y="427"/>
                  </a:lnTo>
                  <a:lnTo>
                    <a:pt x="182" y="459"/>
                  </a:lnTo>
                  <a:lnTo>
                    <a:pt x="174" y="492"/>
                  </a:lnTo>
                  <a:lnTo>
                    <a:pt x="163" y="524"/>
                  </a:lnTo>
                  <a:lnTo>
                    <a:pt x="150" y="558"/>
                  </a:lnTo>
                  <a:lnTo>
                    <a:pt x="134" y="590"/>
                  </a:lnTo>
                  <a:lnTo>
                    <a:pt x="124" y="607"/>
                  </a:lnTo>
                  <a:lnTo>
                    <a:pt x="114" y="623"/>
                  </a:lnTo>
                  <a:lnTo>
                    <a:pt x="103" y="639"/>
                  </a:lnTo>
                  <a:lnTo>
                    <a:pt x="91" y="656"/>
                  </a:lnTo>
                  <a:lnTo>
                    <a:pt x="79" y="672"/>
                  </a:lnTo>
                  <a:lnTo>
                    <a:pt x="64" y="688"/>
                  </a:lnTo>
                  <a:lnTo>
                    <a:pt x="50" y="705"/>
                  </a:lnTo>
                  <a:lnTo>
                    <a:pt x="33" y="721"/>
                  </a:lnTo>
                  <a:lnTo>
                    <a:pt x="17" y="737"/>
                  </a:lnTo>
                  <a:lnTo>
                    <a:pt x="0" y="753"/>
                  </a:lnTo>
                  <a:lnTo>
                    <a:pt x="0" y="753"/>
                  </a:lnTo>
                  <a:lnTo>
                    <a:pt x="26" y="748"/>
                  </a:lnTo>
                  <a:lnTo>
                    <a:pt x="63" y="738"/>
                  </a:lnTo>
                  <a:lnTo>
                    <a:pt x="83" y="732"/>
                  </a:lnTo>
                  <a:lnTo>
                    <a:pt x="106" y="724"/>
                  </a:lnTo>
                  <a:lnTo>
                    <a:pt x="130" y="716"/>
                  </a:lnTo>
                  <a:lnTo>
                    <a:pt x="154" y="705"/>
                  </a:lnTo>
                  <a:lnTo>
                    <a:pt x="179" y="693"/>
                  </a:lnTo>
                  <a:lnTo>
                    <a:pt x="203" y="681"/>
                  </a:lnTo>
                  <a:lnTo>
                    <a:pt x="228" y="666"/>
                  </a:lnTo>
                  <a:lnTo>
                    <a:pt x="251" y="651"/>
                  </a:lnTo>
                  <a:lnTo>
                    <a:pt x="274" y="633"/>
                  </a:lnTo>
                  <a:lnTo>
                    <a:pt x="296" y="615"/>
                  </a:lnTo>
                  <a:lnTo>
                    <a:pt x="315" y="595"/>
                  </a:lnTo>
                  <a:lnTo>
                    <a:pt x="333" y="573"/>
                  </a:lnTo>
                  <a:lnTo>
                    <a:pt x="341" y="562"/>
                  </a:lnTo>
                  <a:lnTo>
                    <a:pt x="348" y="550"/>
                  </a:lnTo>
                  <a:lnTo>
                    <a:pt x="354" y="538"/>
                  </a:lnTo>
                  <a:lnTo>
                    <a:pt x="360" y="526"/>
                  </a:lnTo>
                  <a:lnTo>
                    <a:pt x="366" y="513"/>
                  </a:lnTo>
                  <a:lnTo>
                    <a:pt x="369" y="500"/>
                  </a:lnTo>
                  <a:lnTo>
                    <a:pt x="373" y="486"/>
                  </a:lnTo>
                  <a:lnTo>
                    <a:pt x="377" y="471"/>
                  </a:lnTo>
                  <a:lnTo>
                    <a:pt x="378" y="457"/>
                  </a:lnTo>
                  <a:lnTo>
                    <a:pt x="379" y="443"/>
                  </a:lnTo>
                  <a:lnTo>
                    <a:pt x="379" y="427"/>
                  </a:lnTo>
                  <a:lnTo>
                    <a:pt x="378" y="412"/>
                  </a:lnTo>
                  <a:lnTo>
                    <a:pt x="375" y="395"/>
                  </a:lnTo>
                  <a:lnTo>
                    <a:pt x="372" y="378"/>
                  </a:lnTo>
                  <a:lnTo>
                    <a:pt x="367" y="361"/>
                  </a:lnTo>
                  <a:lnTo>
                    <a:pt x="361" y="343"/>
                  </a:lnTo>
                  <a:lnTo>
                    <a:pt x="354" y="325"/>
                  </a:lnTo>
                  <a:lnTo>
                    <a:pt x="346" y="308"/>
                  </a:lnTo>
                  <a:lnTo>
                    <a:pt x="336" y="288"/>
                  </a:lnTo>
                  <a:lnTo>
                    <a:pt x="324" y="269"/>
                  </a:lnTo>
                  <a:lnTo>
                    <a:pt x="312" y="249"/>
                  </a:lnTo>
                  <a:lnTo>
                    <a:pt x="298" y="230"/>
                  </a:lnTo>
                  <a:lnTo>
                    <a:pt x="282" y="208"/>
                  </a:lnTo>
                  <a:lnTo>
                    <a:pt x="266" y="188"/>
                  </a:lnTo>
                  <a:lnTo>
                    <a:pt x="247" y="165"/>
                  </a:lnTo>
                  <a:lnTo>
                    <a:pt x="226" y="144"/>
                  </a:lnTo>
                  <a:lnTo>
                    <a:pt x="204" y="121"/>
                  </a:lnTo>
                  <a:lnTo>
                    <a:pt x="180" y="98"/>
                  </a:lnTo>
                  <a:lnTo>
                    <a:pt x="155" y="74"/>
                  </a:lnTo>
                  <a:lnTo>
                    <a:pt x="128" y="50"/>
                  </a:lnTo>
                  <a:lnTo>
                    <a:pt x="98" y="25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1395AD9-D0DC-4940-B824-DF5E8C26A7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6" y="4135"/>
              <a:ext cx="35" cy="40"/>
            </a:xfrm>
            <a:custGeom>
              <a:avLst/>
              <a:gdLst>
                <a:gd name="T0" fmla="*/ 101 w 106"/>
                <a:gd name="T1" fmla="*/ 21 h 121"/>
                <a:gd name="T2" fmla="*/ 101 w 106"/>
                <a:gd name="T3" fmla="*/ 21 h 121"/>
                <a:gd name="T4" fmla="*/ 95 w 106"/>
                <a:gd name="T5" fmla="*/ 18 h 121"/>
                <a:gd name="T6" fmla="*/ 88 w 106"/>
                <a:gd name="T7" fmla="*/ 17 h 121"/>
                <a:gd name="T8" fmla="*/ 80 w 106"/>
                <a:gd name="T9" fmla="*/ 15 h 121"/>
                <a:gd name="T10" fmla="*/ 70 w 106"/>
                <a:gd name="T11" fmla="*/ 15 h 121"/>
                <a:gd name="T12" fmla="*/ 70 w 106"/>
                <a:gd name="T13" fmla="*/ 15 h 121"/>
                <a:gd name="T14" fmla="*/ 58 w 106"/>
                <a:gd name="T15" fmla="*/ 16 h 121"/>
                <a:gd name="T16" fmla="*/ 48 w 106"/>
                <a:gd name="T17" fmla="*/ 19 h 121"/>
                <a:gd name="T18" fmla="*/ 38 w 106"/>
                <a:gd name="T19" fmla="*/ 24 h 121"/>
                <a:gd name="T20" fmla="*/ 31 w 106"/>
                <a:gd name="T21" fmla="*/ 31 h 121"/>
                <a:gd name="T22" fmla="*/ 25 w 106"/>
                <a:gd name="T23" fmla="*/ 40 h 121"/>
                <a:gd name="T24" fmla="*/ 21 w 106"/>
                <a:gd name="T25" fmla="*/ 48 h 121"/>
                <a:gd name="T26" fmla="*/ 19 w 106"/>
                <a:gd name="T27" fmla="*/ 58 h 121"/>
                <a:gd name="T28" fmla="*/ 18 w 106"/>
                <a:gd name="T29" fmla="*/ 68 h 121"/>
                <a:gd name="T30" fmla="*/ 18 w 106"/>
                <a:gd name="T31" fmla="*/ 68 h 121"/>
                <a:gd name="T32" fmla="*/ 19 w 106"/>
                <a:gd name="T33" fmla="*/ 78 h 121"/>
                <a:gd name="T34" fmla="*/ 21 w 106"/>
                <a:gd name="T35" fmla="*/ 85 h 121"/>
                <a:gd name="T36" fmla="*/ 25 w 106"/>
                <a:gd name="T37" fmla="*/ 92 h 121"/>
                <a:gd name="T38" fmla="*/ 30 w 106"/>
                <a:gd name="T39" fmla="*/ 97 h 121"/>
                <a:gd name="T40" fmla="*/ 35 w 106"/>
                <a:gd name="T41" fmla="*/ 101 h 121"/>
                <a:gd name="T42" fmla="*/ 42 w 106"/>
                <a:gd name="T43" fmla="*/ 104 h 121"/>
                <a:gd name="T44" fmla="*/ 50 w 106"/>
                <a:gd name="T45" fmla="*/ 106 h 121"/>
                <a:gd name="T46" fmla="*/ 57 w 106"/>
                <a:gd name="T47" fmla="*/ 107 h 121"/>
                <a:gd name="T48" fmla="*/ 57 w 106"/>
                <a:gd name="T49" fmla="*/ 107 h 121"/>
                <a:gd name="T50" fmla="*/ 64 w 106"/>
                <a:gd name="T51" fmla="*/ 107 h 121"/>
                <a:gd name="T52" fmla="*/ 72 w 106"/>
                <a:gd name="T53" fmla="*/ 106 h 121"/>
                <a:gd name="T54" fmla="*/ 80 w 106"/>
                <a:gd name="T55" fmla="*/ 68 h 121"/>
                <a:gd name="T56" fmla="*/ 55 w 106"/>
                <a:gd name="T57" fmla="*/ 68 h 121"/>
                <a:gd name="T58" fmla="*/ 58 w 106"/>
                <a:gd name="T59" fmla="*/ 55 h 121"/>
                <a:gd name="T60" fmla="*/ 99 w 106"/>
                <a:gd name="T61" fmla="*/ 55 h 121"/>
                <a:gd name="T62" fmla="*/ 86 w 106"/>
                <a:gd name="T63" fmla="*/ 118 h 121"/>
                <a:gd name="T64" fmla="*/ 86 w 106"/>
                <a:gd name="T65" fmla="*/ 118 h 121"/>
                <a:gd name="T66" fmla="*/ 73 w 106"/>
                <a:gd name="T67" fmla="*/ 120 h 121"/>
                <a:gd name="T68" fmla="*/ 55 w 106"/>
                <a:gd name="T69" fmla="*/ 121 h 121"/>
                <a:gd name="T70" fmla="*/ 55 w 106"/>
                <a:gd name="T71" fmla="*/ 121 h 121"/>
                <a:gd name="T72" fmla="*/ 44 w 106"/>
                <a:gd name="T73" fmla="*/ 121 h 121"/>
                <a:gd name="T74" fmla="*/ 33 w 106"/>
                <a:gd name="T75" fmla="*/ 119 h 121"/>
                <a:gd name="T76" fmla="*/ 24 w 106"/>
                <a:gd name="T77" fmla="*/ 114 h 121"/>
                <a:gd name="T78" fmla="*/ 15 w 106"/>
                <a:gd name="T79" fmla="*/ 108 h 121"/>
                <a:gd name="T80" fmla="*/ 10 w 106"/>
                <a:gd name="T81" fmla="*/ 101 h 121"/>
                <a:gd name="T82" fmla="*/ 5 w 106"/>
                <a:gd name="T83" fmla="*/ 91 h 121"/>
                <a:gd name="T84" fmla="*/ 1 w 106"/>
                <a:gd name="T85" fmla="*/ 80 h 121"/>
                <a:gd name="T86" fmla="*/ 0 w 106"/>
                <a:gd name="T87" fmla="*/ 67 h 121"/>
                <a:gd name="T88" fmla="*/ 0 w 106"/>
                <a:gd name="T89" fmla="*/ 67 h 121"/>
                <a:gd name="T90" fmla="*/ 1 w 106"/>
                <a:gd name="T91" fmla="*/ 56 h 121"/>
                <a:gd name="T92" fmla="*/ 4 w 106"/>
                <a:gd name="T93" fmla="*/ 45 h 121"/>
                <a:gd name="T94" fmla="*/ 10 w 106"/>
                <a:gd name="T95" fmla="*/ 34 h 121"/>
                <a:gd name="T96" fmla="*/ 17 w 106"/>
                <a:gd name="T97" fmla="*/ 23 h 121"/>
                <a:gd name="T98" fmla="*/ 20 w 106"/>
                <a:gd name="T99" fmla="*/ 18 h 121"/>
                <a:gd name="T100" fmla="*/ 26 w 106"/>
                <a:gd name="T101" fmla="*/ 13 h 121"/>
                <a:gd name="T102" fmla="*/ 32 w 106"/>
                <a:gd name="T103" fmla="*/ 10 h 121"/>
                <a:gd name="T104" fmla="*/ 38 w 106"/>
                <a:gd name="T105" fmla="*/ 6 h 121"/>
                <a:gd name="T106" fmla="*/ 45 w 106"/>
                <a:gd name="T107" fmla="*/ 4 h 121"/>
                <a:gd name="T108" fmla="*/ 52 w 106"/>
                <a:gd name="T109" fmla="*/ 1 h 121"/>
                <a:gd name="T110" fmla="*/ 61 w 106"/>
                <a:gd name="T111" fmla="*/ 0 h 121"/>
                <a:gd name="T112" fmla="*/ 70 w 106"/>
                <a:gd name="T113" fmla="*/ 0 h 121"/>
                <a:gd name="T114" fmla="*/ 70 w 106"/>
                <a:gd name="T115" fmla="*/ 0 h 121"/>
                <a:gd name="T116" fmla="*/ 82 w 106"/>
                <a:gd name="T117" fmla="*/ 0 h 121"/>
                <a:gd name="T118" fmla="*/ 92 w 106"/>
                <a:gd name="T119" fmla="*/ 1 h 121"/>
                <a:gd name="T120" fmla="*/ 100 w 106"/>
                <a:gd name="T121" fmla="*/ 4 h 121"/>
                <a:gd name="T122" fmla="*/ 106 w 106"/>
                <a:gd name="T123" fmla="*/ 6 h 121"/>
                <a:gd name="T124" fmla="*/ 101 w 106"/>
                <a:gd name="T125" fmla="*/ 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21">
                  <a:moveTo>
                    <a:pt x="101" y="21"/>
                  </a:moveTo>
                  <a:lnTo>
                    <a:pt x="101" y="21"/>
                  </a:lnTo>
                  <a:lnTo>
                    <a:pt x="95" y="18"/>
                  </a:lnTo>
                  <a:lnTo>
                    <a:pt x="88" y="17"/>
                  </a:lnTo>
                  <a:lnTo>
                    <a:pt x="80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58" y="16"/>
                  </a:lnTo>
                  <a:lnTo>
                    <a:pt x="48" y="19"/>
                  </a:lnTo>
                  <a:lnTo>
                    <a:pt x="38" y="24"/>
                  </a:lnTo>
                  <a:lnTo>
                    <a:pt x="31" y="31"/>
                  </a:lnTo>
                  <a:lnTo>
                    <a:pt x="25" y="40"/>
                  </a:lnTo>
                  <a:lnTo>
                    <a:pt x="21" y="48"/>
                  </a:lnTo>
                  <a:lnTo>
                    <a:pt x="19" y="5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9" y="78"/>
                  </a:lnTo>
                  <a:lnTo>
                    <a:pt x="21" y="85"/>
                  </a:lnTo>
                  <a:lnTo>
                    <a:pt x="25" y="92"/>
                  </a:lnTo>
                  <a:lnTo>
                    <a:pt x="30" y="97"/>
                  </a:lnTo>
                  <a:lnTo>
                    <a:pt x="35" y="101"/>
                  </a:lnTo>
                  <a:lnTo>
                    <a:pt x="42" y="104"/>
                  </a:lnTo>
                  <a:lnTo>
                    <a:pt x="50" y="106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64" y="107"/>
                  </a:lnTo>
                  <a:lnTo>
                    <a:pt x="72" y="106"/>
                  </a:lnTo>
                  <a:lnTo>
                    <a:pt x="80" y="68"/>
                  </a:lnTo>
                  <a:lnTo>
                    <a:pt x="55" y="68"/>
                  </a:lnTo>
                  <a:lnTo>
                    <a:pt x="58" y="55"/>
                  </a:lnTo>
                  <a:lnTo>
                    <a:pt x="99" y="55"/>
                  </a:lnTo>
                  <a:lnTo>
                    <a:pt x="86" y="118"/>
                  </a:lnTo>
                  <a:lnTo>
                    <a:pt x="86" y="118"/>
                  </a:lnTo>
                  <a:lnTo>
                    <a:pt x="73" y="120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4" y="121"/>
                  </a:lnTo>
                  <a:lnTo>
                    <a:pt x="33" y="119"/>
                  </a:lnTo>
                  <a:lnTo>
                    <a:pt x="24" y="114"/>
                  </a:lnTo>
                  <a:lnTo>
                    <a:pt x="15" y="108"/>
                  </a:lnTo>
                  <a:lnTo>
                    <a:pt x="10" y="101"/>
                  </a:lnTo>
                  <a:lnTo>
                    <a:pt x="5" y="91"/>
                  </a:lnTo>
                  <a:lnTo>
                    <a:pt x="1" y="8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56"/>
                  </a:lnTo>
                  <a:lnTo>
                    <a:pt x="4" y="45"/>
                  </a:lnTo>
                  <a:lnTo>
                    <a:pt x="10" y="34"/>
                  </a:lnTo>
                  <a:lnTo>
                    <a:pt x="17" y="23"/>
                  </a:lnTo>
                  <a:lnTo>
                    <a:pt x="20" y="18"/>
                  </a:lnTo>
                  <a:lnTo>
                    <a:pt x="26" y="13"/>
                  </a:lnTo>
                  <a:lnTo>
                    <a:pt x="32" y="10"/>
                  </a:lnTo>
                  <a:lnTo>
                    <a:pt x="38" y="6"/>
                  </a:lnTo>
                  <a:lnTo>
                    <a:pt x="45" y="4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2" y="0"/>
                  </a:lnTo>
                  <a:lnTo>
                    <a:pt x="92" y="1"/>
                  </a:lnTo>
                  <a:lnTo>
                    <a:pt x="100" y="4"/>
                  </a:lnTo>
                  <a:lnTo>
                    <a:pt x="106" y="6"/>
                  </a:lnTo>
                  <a:lnTo>
                    <a:pt x="10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F35E2C5-B8F3-4D63-A1A2-B7159BFF71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4" y="4145"/>
              <a:ext cx="22" cy="29"/>
            </a:xfrm>
            <a:custGeom>
              <a:avLst/>
              <a:gdLst>
                <a:gd name="T0" fmla="*/ 16 w 67"/>
                <a:gd name="T1" fmla="*/ 16 h 88"/>
                <a:gd name="T2" fmla="*/ 16 w 67"/>
                <a:gd name="T3" fmla="*/ 16 h 88"/>
                <a:gd name="T4" fmla="*/ 18 w 67"/>
                <a:gd name="T5" fmla="*/ 3 h 88"/>
                <a:gd name="T6" fmla="*/ 33 w 67"/>
                <a:gd name="T7" fmla="*/ 3 h 88"/>
                <a:gd name="T8" fmla="*/ 30 w 67"/>
                <a:gd name="T9" fmla="*/ 16 h 88"/>
                <a:gd name="T10" fmla="*/ 30 w 67"/>
                <a:gd name="T11" fmla="*/ 16 h 88"/>
                <a:gd name="T12" fmla="*/ 30 w 67"/>
                <a:gd name="T13" fmla="*/ 16 h 88"/>
                <a:gd name="T14" fmla="*/ 35 w 67"/>
                <a:gd name="T15" fmla="*/ 10 h 88"/>
                <a:gd name="T16" fmla="*/ 41 w 67"/>
                <a:gd name="T17" fmla="*/ 5 h 88"/>
                <a:gd name="T18" fmla="*/ 49 w 67"/>
                <a:gd name="T19" fmla="*/ 2 h 88"/>
                <a:gd name="T20" fmla="*/ 60 w 67"/>
                <a:gd name="T21" fmla="*/ 0 h 88"/>
                <a:gd name="T22" fmla="*/ 60 w 67"/>
                <a:gd name="T23" fmla="*/ 0 h 88"/>
                <a:gd name="T24" fmla="*/ 62 w 67"/>
                <a:gd name="T25" fmla="*/ 0 h 88"/>
                <a:gd name="T26" fmla="*/ 67 w 67"/>
                <a:gd name="T27" fmla="*/ 2 h 88"/>
                <a:gd name="T28" fmla="*/ 64 w 67"/>
                <a:gd name="T29" fmla="*/ 16 h 88"/>
                <a:gd name="T30" fmla="*/ 64 w 67"/>
                <a:gd name="T31" fmla="*/ 16 h 88"/>
                <a:gd name="T32" fmla="*/ 56 w 67"/>
                <a:gd name="T33" fmla="*/ 15 h 88"/>
                <a:gd name="T34" fmla="*/ 56 w 67"/>
                <a:gd name="T35" fmla="*/ 15 h 88"/>
                <a:gd name="T36" fmla="*/ 49 w 67"/>
                <a:gd name="T37" fmla="*/ 15 h 88"/>
                <a:gd name="T38" fmla="*/ 43 w 67"/>
                <a:gd name="T39" fmla="*/ 17 h 88"/>
                <a:gd name="T40" fmla="*/ 39 w 67"/>
                <a:gd name="T41" fmla="*/ 22 h 88"/>
                <a:gd name="T42" fmla="*/ 34 w 67"/>
                <a:gd name="T43" fmla="*/ 27 h 88"/>
                <a:gd name="T44" fmla="*/ 31 w 67"/>
                <a:gd name="T45" fmla="*/ 31 h 88"/>
                <a:gd name="T46" fmla="*/ 28 w 67"/>
                <a:gd name="T47" fmla="*/ 36 h 88"/>
                <a:gd name="T48" fmla="*/ 25 w 67"/>
                <a:gd name="T49" fmla="*/ 46 h 88"/>
                <a:gd name="T50" fmla="*/ 16 w 67"/>
                <a:gd name="T51" fmla="*/ 88 h 88"/>
                <a:gd name="T52" fmla="*/ 0 w 67"/>
                <a:gd name="T53" fmla="*/ 88 h 88"/>
                <a:gd name="T54" fmla="*/ 16 w 67"/>
                <a:gd name="T55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88">
                  <a:moveTo>
                    <a:pt x="16" y="16"/>
                  </a:moveTo>
                  <a:lnTo>
                    <a:pt x="16" y="16"/>
                  </a:lnTo>
                  <a:lnTo>
                    <a:pt x="18" y="3"/>
                  </a:lnTo>
                  <a:lnTo>
                    <a:pt x="33" y="3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5" y="10"/>
                  </a:lnTo>
                  <a:lnTo>
                    <a:pt x="41" y="5"/>
                  </a:lnTo>
                  <a:lnTo>
                    <a:pt x="49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7" y="2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7"/>
                  </a:lnTo>
                  <a:lnTo>
                    <a:pt x="39" y="22"/>
                  </a:lnTo>
                  <a:lnTo>
                    <a:pt x="34" y="27"/>
                  </a:lnTo>
                  <a:lnTo>
                    <a:pt x="31" y="31"/>
                  </a:lnTo>
                  <a:lnTo>
                    <a:pt x="28" y="36"/>
                  </a:lnTo>
                  <a:lnTo>
                    <a:pt x="25" y="46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D538FE5-2704-49D5-85FF-02A061C6D6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77" y="4145"/>
              <a:ext cx="26" cy="30"/>
            </a:xfrm>
            <a:custGeom>
              <a:avLst/>
              <a:gdLst>
                <a:gd name="T0" fmla="*/ 65 w 79"/>
                <a:gd name="T1" fmla="*/ 87 h 90"/>
                <a:gd name="T2" fmla="*/ 40 w 79"/>
                <a:gd name="T3" fmla="*/ 90 h 90"/>
                <a:gd name="T4" fmla="*/ 31 w 79"/>
                <a:gd name="T5" fmla="*/ 90 h 90"/>
                <a:gd name="T6" fmla="*/ 18 w 79"/>
                <a:gd name="T7" fmla="*/ 87 h 90"/>
                <a:gd name="T8" fmla="*/ 6 w 79"/>
                <a:gd name="T9" fmla="*/ 77 h 90"/>
                <a:gd name="T10" fmla="*/ 0 w 79"/>
                <a:gd name="T11" fmla="*/ 61 h 90"/>
                <a:gd name="T12" fmla="*/ 0 w 79"/>
                <a:gd name="T13" fmla="*/ 52 h 90"/>
                <a:gd name="T14" fmla="*/ 3 w 79"/>
                <a:gd name="T15" fmla="*/ 34 h 90"/>
                <a:gd name="T16" fmla="*/ 12 w 79"/>
                <a:gd name="T17" fmla="*/ 17 h 90"/>
                <a:gd name="T18" fmla="*/ 27 w 79"/>
                <a:gd name="T19" fmla="*/ 5 h 90"/>
                <a:gd name="T20" fmla="*/ 47 w 79"/>
                <a:gd name="T21" fmla="*/ 0 h 90"/>
                <a:gd name="T22" fmla="*/ 54 w 79"/>
                <a:gd name="T23" fmla="*/ 2 h 90"/>
                <a:gd name="T24" fmla="*/ 66 w 79"/>
                <a:gd name="T25" fmla="*/ 5 h 90"/>
                <a:gd name="T26" fmla="*/ 74 w 79"/>
                <a:gd name="T27" fmla="*/ 14 h 90"/>
                <a:gd name="T28" fmla="*/ 78 w 79"/>
                <a:gd name="T29" fmla="*/ 25 h 90"/>
                <a:gd name="T30" fmla="*/ 79 w 79"/>
                <a:gd name="T31" fmla="*/ 33 h 90"/>
                <a:gd name="T32" fmla="*/ 78 w 79"/>
                <a:gd name="T33" fmla="*/ 49 h 90"/>
                <a:gd name="T34" fmla="*/ 17 w 79"/>
                <a:gd name="T35" fmla="*/ 49 h 90"/>
                <a:gd name="T36" fmla="*/ 17 w 79"/>
                <a:gd name="T37" fmla="*/ 54 h 90"/>
                <a:gd name="T38" fmla="*/ 18 w 79"/>
                <a:gd name="T39" fmla="*/ 65 h 90"/>
                <a:gd name="T40" fmla="*/ 24 w 79"/>
                <a:gd name="T41" fmla="*/ 72 h 90"/>
                <a:gd name="T42" fmla="*/ 33 w 79"/>
                <a:gd name="T43" fmla="*/ 77 h 90"/>
                <a:gd name="T44" fmla="*/ 43 w 79"/>
                <a:gd name="T45" fmla="*/ 77 h 90"/>
                <a:gd name="T46" fmla="*/ 67 w 79"/>
                <a:gd name="T47" fmla="*/ 72 h 90"/>
                <a:gd name="T48" fmla="*/ 62 w 79"/>
                <a:gd name="T49" fmla="*/ 37 h 90"/>
                <a:gd name="T50" fmla="*/ 63 w 79"/>
                <a:gd name="T51" fmla="*/ 30 h 90"/>
                <a:gd name="T52" fmla="*/ 62 w 79"/>
                <a:gd name="T53" fmla="*/ 23 h 90"/>
                <a:gd name="T54" fmla="*/ 56 w 79"/>
                <a:gd name="T55" fmla="*/ 16 h 90"/>
                <a:gd name="T56" fmla="*/ 49 w 79"/>
                <a:gd name="T57" fmla="*/ 14 h 90"/>
                <a:gd name="T58" fmla="*/ 44 w 79"/>
                <a:gd name="T59" fmla="*/ 14 h 90"/>
                <a:gd name="T60" fmla="*/ 36 w 79"/>
                <a:gd name="T61" fmla="*/ 15 h 90"/>
                <a:gd name="T62" fmla="*/ 28 w 79"/>
                <a:gd name="T63" fmla="*/ 21 h 90"/>
                <a:gd name="T64" fmla="*/ 18 w 79"/>
                <a:gd name="T65" fmla="*/ 3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90">
                  <a:moveTo>
                    <a:pt x="65" y="87"/>
                  </a:moveTo>
                  <a:lnTo>
                    <a:pt x="65" y="87"/>
                  </a:lnTo>
                  <a:lnTo>
                    <a:pt x="52" y="89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1" y="90"/>
                  </a:lnTo>
                  <a:lnTo>
                    <a:pt x="24" y="89"/>
                  </a:lnTo>
                  <a:lnTo>
                    <a:pt x="18" y="87"/>
                  </a:lnTo>
                  <a:lnTo>
                    <a:pt x="12" y="82"/>
                  </a:lnTo>
                  <a:lnTo>
                    <a:pt x="6" y="77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6" y="25"/>
                  </a:lnTo>
                  <a:lnTo>
                    <a:pt x="12" y="17"/>
                  </a:lnTo>
                  <a:lnTo>
                    <a:pt x="18" y="10"/>
                  </a:lnTo>
                  <a:lnTo>
                    <a:pt x="27" y="5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1" y="9"/>
                  </a:lnTo>
                  <a:lnTo>
                    <a:pt x="74" y="14"/>
                  </a:lnTo>
                  <a:lnTo>
                    <a:pt x="77" y="20"/>
                  </a:lnTo>
                  <a:lnTo>
                    <a:pt x="78" y="25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8" y="41"/>
                  </a:lnTo>
                  <a:lnTo>
                    <a:pt x="78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60"/>
                  </a:lnTo>
                  <a:lnTo>
                    <a:pt x="18" y="65"/>
                  </a:lnTo>
                  <a:lnTo>
                    <a:pt x="21" y="70"/>
                  </a:lnTo>
                  <a:lnTo>
                    <a:pt x="24" y="72"/>
                  </a:lnTo>
                  <a:lnTo>
                    <a:pt x="28" y="75"/>
                  </a:lnTo>
                  <a:lnTo>
                    <a:pt x="33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55" y="76"/>
                  </a:lnTo>
                  <a:lnTo>
                    <a:pt x="67" y="72"/>
                  </a:lnTo>
                  <a:lnTo>
                    <a:pt x="65" y="87"/>
                  </a:lnTo>
                  <a:close/>
                  <a:moveTo>
                    <a:pt x="62" y="37"/>
                  </a:moveTo>
                  <a:lnTo>
                    <a:pt x="62" y="37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3"/>
                  </a:lnTo>
                  <a:lnTo>
                    <a:pt x="59" y="18"/>
                  </a:lnTo>
                  <a:lnTo>
                    <a:pt x="56" y="16"/>
                  </a:lnTo>
                  <a:lnTo>
                    <a:pt x="53" y="15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8" y="21"/>
                  </a:lnTo>
                  <a:lnTo>
                    <a:pt x="23" y="28"/>
                  </a:lnTo>
                  <a:lnTo>
                    <a:pt x="18" y="37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AEBC94E3-CB35-428C-B968-050FDDAD7A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07" y="4145"/>
              <a:ext cx="25" cy="30"/>
            </a:xfrm>
            <a:custGeom>
              <a:avLst/>
              <a:gdLst>
                <a:gd name="T0" fmla="*/ 20 w 77"/>
                <a:gd name="T1" fmla="*/ 5 h 90"/>
                <a:gd name="T2" fmla="*/ 44 w 77"/>
                <a:gd name="T3" fmla="*/ 0 h 90"/>
                <a:gd name="T4" fmla="*/ 50 w 77"/>
                <a:gd name="T5" fmla="*/ 0 h 90"/>
                <a:gd name="T6" fmla="*/ 62 w 77"/>
                <a:gd name="T7" fmla="*/ 4 h 90"/>
                <a:gd name="T8" fmla="*/ 71 w 77"/>
                <a:gd name="T9" fmla="*/ 10 h 90"/>
                <a:gd name="T10" fmla="*/ 76 w 77"/>
                <a:gd name="T11" fmla="*/ 21 h 90"/>
                <a:gd name="T12" fmla="*/ 77 w 77"/>
                <a:gd name="T13" fmla="*/ 28 h 90"/>
                <a:gd name="T14" fmla="*/ 76 w 77"/>
                <a:gd name="T15" fmla="*/ 41 h 90"/>
                <a:gd name="T16" fmla="*/ 66 w 77"/>
                <a:gd name="T17" fmla="*/ 88 h 90"/>
                <a:gd name="T18" fmla="*/ 52 w 77"/>
                <a:gd name="T19" fmla="*/ 88 h 90"/>
                <a:gd name="T20" fmla="*/ 55 w 77"/>
                <a:gd name="T21" fmla="*/ 75 h 90"/>
                <a:gd name="T22" fmla="*/ 50 w 77"/>
                <a:gd name="T23" fmla="*/ 81 h 90"/>
                <a:gd name="T24" fmla="*/ 35 w 77"/>
                <a:gd name="T25" fmla="*/ 89 h 90"/>
                <a:gd name="T26" fmla="*/ 27 w 77"/>
                <a:gd name="T27" fmla="*/ 90 h 90"/>
                <a:gd name="T28" fmla="*/ 16 w 77"/>
                <a:gd name="T29" fmla="*/ 89 h 90"/>
                <a:gd name="T30" fmla="*/ 8 w 77"/>
                <a:gd name="T31" fmla="*/ 84 h 90"/>
                <a:gd name="T32" fmla="*/ 2 w 77"/>
                <a:gd name="T33" fmla="*/ 77 h 90"/>
                <a:gd name="T34" fmla="*/ 0 w 77"/>
                <a:gd name="T35" fmla="*/ 66 h 90"/>
                <a:gd name="T36" fmla="*/ 1 w 77"/>
                <a:gd name="T37" fmla="*/ 58 h 90"/>
                <a:gd name="T38" fmla="*/ 8 w 77"/>
                <a:gd name="T39" fmla="*/ 46 h 90"/>
                <a:gd name="T40" fmla="*/ 21 w 77"/>
                <a:gd name="T41" fmla="*/ 39 h 90"/>
                <a:gd name="T42" fmla="*/ 40 w 77"/>
                <a:gd name="T43" fmla="*/ 35 h 90"/>
                <a:gd name="T44" fmla="*/ 50 w 77"/>
                <a:gd name="T45" fmla="*/ 35 h 90"/>
                <a:gd name="T46" fmla="*/ 62 w 77"/>
                <a:gd name="T47" fmla="*/ 36 h 90"/>
                <a:gd name="T48" fmla="*/ 63 w 77"/>
                <a:gd name="T49" fmla="*/ 30 h 90"/>
                <a:gd name="T50" fmla="*/ 60 w 77"/>
                <a:gd name="T51" fmla="*/ 22 h 90"/>
                <a:gd name="T52" fmla="*/ 57 w 77"/>
                <a:gd name="T53" fmla="*/ 17 h 90"/>
                <a:gd name="T54" fmla="*/ 51 w 77"/>
                <a:gd name="T55" fmla="*/ 15 h 90"/>
                <a:gd name="T56" fmla="*/ 43 w 77"/>
                <a:gd name="T57" fmla="*/ 14 h 90"/>
                <a:gd name="T58" fmla="*/ 28 w 77"/>
                <a:gd name="T59" fmla="*/ 15 h 90"/>
                <a:gd name="T60" fmla="*/ 16 w 77"/>
                <a:gd name="T61" fmla="*/ 21 h 90"/>
                <a:gd name="T62" fmla="*/ 58 w 77"/>
                <a:gd name="T63" fmla="*/ 47 h 90"/>
                <a:gd name="T64" fmla="*/ 46 w 77"/>
                <a:gd name="T65" fmla="*/ 47 h 90"/>
                <a:gd name="T66" fmla="*/ 32 w 77"/>
                <a:gd name="T67" fmla="*/ 49 h 90"/>
                <a:gd name="T68" fmla="*/ 22 w 77"/>
                <a:gd name="T69" fmla="*/ 53 h 90"/>
                <a:gd name="T70" fmla="*/ 18 w 77"/>
                <a:gd name="T71" fmla="*/ 60 h 90"/>
                <a:gd name="T72" fmla="*/ 16 w 77"/>
                <a:gd name="T73" fmla="*/ 66 h 90"/>
                <a:gd name="T74" fmla="*/ 20 w 77"/>
                <a:gd name="T75" fmla="*/ 75 h 90"/>
                <a:gd name="T76" fmla="*/ 31 w 77"/>
                <a:gd name="T77" fmla="*/ 77 h 90"/>
                <a:gd name="T78" fmla="*/ 35 w 77"/>
                <a:gd name="T79" fmla="*/ 77 h 90"/>
                <a:gd name="T80" fmla="*/ 46 w 77"/>
                <a:gd name="T81" fmla="*/ 72 h 90"/>
                <a:gd name="T82" fmla="*/ 53 w 77"/>
                <a:gd name="T83" fmla="*/ 63 h 90"/>
                <a:gd name="T84" fmla="*/ 57 w 77"/>
                <a:gd name="T85" fmla="*/ 53 h 90"/>
                <a:gd name="T86" fmla="*/ 58 w 77"/>
                <a:gd name="T87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0">
                  <a:moveTo>
                    <a:pt x="20" y="5"/>
                  </a:moveTo>
                  <a:lnTo>
                    <a:pt x="20" y="5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1" y="10"/>
                  </a:lnTo>
                  <a:lnTo>
                    <a:pt x="75" y="15"/>
                  </a:lnTo>
                  <a:lnTo>
                    <a:pt x="76" y="21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1" y="65"/>
                  </a:lnTo>
                  <a:lnTo>
                    <a:pt x="6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0" y="81"/>
                  </a:lnTo>
                  <a:lnTo>
                    <a:pt x="43" y="87"/>
                  </a:lnTo>
                  <a:lnTo>
                    <a:pt x="35" y="89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1" y="90"/>
                  </a:lnTo>
                  <a:lnTo>
                    <a:pt x="16" y="89"/>
                  </a:lnTo>
                  <a:lnTo>
                    <a:pt x="12" y="87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77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58"/>
                  </a:lnTo>
                  <a:lnTo>
                    <a:pt x="3" y="52"/>
                  </a:lnTo>
                  <a:lnTo>
                    <a:pt x="8" y="46"/>
                  </a:lnTo>
                  <a:lnTo>
                    <a:pt x="14" y="42"/>
                  </a:lnTo>
                  <a:lnTo>
                    <a:pt x="21" y="39"/>
                  </a:lnTo>
                  <a:lnTo>
                    <a:pt x="31" y="36"/>
                  </a:lnTo>
                  <a:lnTo>
                    <a:pt x="4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5"/>
                  </a:lnTo>
                  <a:lnTo>
                    <a:pt x="60" y="22"/>
                  </a:lnTo>
                  <a:lnTo>
                    <a:pt x="59" y="20"/>
                  </a:lnTo>
                  <a:lnTo>
                    <a:pt x="57" y="17"/>
                  </a:lnTo>
                  <a:lnTo>
                    <a:pt x="55" y="16"/>
                  </a:lnTo>
                  <a:lnTo>
                    <a:pt x="51" y="15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35" y="14"/>
                  </a:lnTo>
                  <a:lnTo>
                    <a:pt x="28" y="15"/>
                  </a:lnTo>
                  <a:lnTo>
                    <a:pt x="22" y="17"/>
                  </a:lnTo>
                  <a:lnTo>
                    <a:pt x="16" y="21"/>
                  </a:lnTo>
                  <a:lnTo>
                    <a:pt x="20" y="5"/>
                  </a:lnTo>
                  <a:close/>
                  <a:moveTo>
                    <a:pt x="58" y="47"/>
                  </a:moveTo>
                  <a:lnTo>
                    <a:pt x="46" y="47"/>
                  </a:lnTo>
                  <a:lnTo>
                    <a:pt x="46" y="47"/>
                  </a:lnTo>
                  <a:lnTo>
                    <a:pt x="37" y="48"/>
                  </a:lnTo>
                  <a:lnTo>
                    <a:pt x="32" y="49"/>
                  </a:lnTo>
                  <a:lnTo>
                    <a:pt x="27" y="51"/>
                  </a:lnTo>
                  <a:lnTo>
                    <a:pt x="22" y="53"/>
                  </a:lnTo>
                  <a:lnTo>
                    <a:pt x="19" y="57"/>
                  </a:lnTo>
                  <a:lnTo>
                    <a:pt x="18" y="6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8" y="71"/>
                  </a:lnTo>
                  <a:lnTo>
                    <a:pt x="20" y="75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41" y="75"/>
                  </a:lnTo>
                  <a:lnTo>
                    <a:pt x="46" y="72"/>
                  </a:lnTo>
                  <a:lnTo>
                    <a:pt x="50" y="67"/>
                  </a:lnTo>
                  <a:lnTo>
                    <a:pt x="53" y="63"/>
                  </a:lnTo>
                  <a:lnTo>
                    <a:pt x="56" y="58"/>
                  </a:lnTo>
                  <a:lnTo>
                    <a:pt x="57" y="53"/>
                  </a:lnTo>
                  <a:lnTo>
                    <a:pt x="58" y="47"/>
                  </a:lnTo>
                  <a:lnTo>
                    <a:pt x="5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009E90B-613E-4294-8108-AA32AF68F3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0" y="4137"/>
              <a:ext cx="20" cy="38"/>
            </a:xfrm>
            <a:custGeom>
              <a:avLst/>
              <a:gdLst>
                <a:gd name="T0" fmla="*/ 2 w 60"/>
                <a:gd name="T1" fmla="*/ 27 h 114"/>
                <a:gd name="T2" fmla="*/ 21 w 60"/>
                <a:gd name="T3" fmla="*/ 27 h 114"/>
                <a:gd name="T4" fmla="*/ 25 w 60"/>
                <a:gd name="T5" fmla="*/ 6 h 114"/>
                <a:gd name="T6" fmla="*/ 43 w 60"/>
                <a:gd name="T7" fmla="*/ 0 h 114"/>
                <a:gd name="T8" fmla="*/ 37 w 60"/>
                <a:gd name="T9" fmla="*/ 27 h 114"/>
                <a:gd name="T10" fmla="*/ 60 w 60"/>
                <a:gd name="T11" fmla="*/ 27 h 114"/>
                <a:gd name="T12" fmla="*/ 58 w 60"/>
                <a:gd name="T13" fmla="*/ 39 h 114"/>
                <a:gd name="T14" fmla="*/ 34 w 60"/>
                <a:gd name="T15" fmla="*/ 39 h 114"/>
                <a:gd name="T16" fmla="*/ 26 w 60"/>
                <a:gd name="T17" fmla="*/ 76 h 114"/>
                <a:gd name="T18" fmla="*/ 26 w 60"/>
                <a:gd name="T19" fmla="*/ 76 h 114"/>
                <a:gd name="T20" fmla="*/ 23 w 60"/>
                <a:gd name="T21" fmla="*/ 93 h 114"/>
                <a:gd name="T22" fmla="*/ 23 w 60"/>
                <a:gd name="T23" fmla="*/ 93 h 114"/>
                <a:gd name="T24" fmla="*/ 25 w 60"/>
                <a:gd name="T25" fmla="*/ 96 h 114"/>
                <a:gd name="T26" fmla="*/ 26 w 60"/>
                <a:gd name="T27" fmla="*/ 100 h 114"/>
                <a:gd name="T28" fmla="*/ 29 w 60"/>
                <a:gd name="T29" fmla="*/ 101 h 114"/>
                <a:gd name="T30" fmla="*/ 35 w 60"/>
                <a:gd name="T31" fmla="*/ 101 h 114"/>
                <a:gd name="T32" fmla="*/ 35 w 60"/>
                <a:gd name="T33" fmla="*/ 101 h 114"/>
                <a:gd name="T34" fmla="*/ 40 w 60"/>
                <a:gd name="T35" fmla="*/ 101 h 114"/>
                <a:gd name="T36" fmla="*/ 46 w 60"/>
                <a:gd name="T37" fmla="*/ 100 h 114"/>
                <a:gd name="T38" fmla="*/ 44 w 60"/>
                <a:gd name="T39" fmla="*/ 113 h 114"/>
                <a:gd name="T40" fmla="*/ 44 w 60"/>
                <a:gd name="T41" fmla="*/ 113 h 114"/>
                <a:gd name="T42" fmla="*/ 37 w 60"/>
                <a:gd name="T43" fmla="*/ 114 h 114"/>
                <a:gd name="T44" fmla="*/ 28 w 60"/>
                <a:gd name="T45" fmla="*/ 114 h 114"/>
                <a:gd name="T46" fmla="*/ 28 w 60"/>
                <a:gd name="T47" fmla="*/ 114 h 114"/>
                <a:gd name="T48" fmla="*/ 23 w 60"/>
                <a:gd name="T49" fmla="*/ 114 h 114"/>
                <a:gd name="T50" fmla="*/ 19 w 60"/>
                <a:gd name="T51" fmla="*/ 113 h 114"/>
                <a:gd name="T52" fmla="*/ 15 w 60"/>
                <a:gd name="T53" fmla="*/ 111 h 114"/>
                <a:gd name="T54" fmla="*/ 13 w 60"/>
                <a:gd name="T55" fmla="*/ 108 h 114"/>
                <a:gd name="T56" fmla="*/ 10 w 60"/>
                <a:gd name="T57" fmla="*/ 106 h 114"/>
                <a:gd name="T58" fmla="*/ 9 w 60"/>
                <a:gd name="T59" fmla="*/ 102 h 114"/>
                <a:gd name="T60" fmla="*/ 8 w 60"/>
                <a:gd name="T61" fmla="*/ 95 h 114"/>
                <a:gd name="T62" fmla="*/ 8 w 60"/>
                <a:gd name="T63" fmla="*/ 95 h 114"/>
                <a:gd name="T64" fmla="*/ 9 w 60"/>
                <a:gd name="T65" fmla="*/ 85 h 114"/>
                <a:gd name="T66" fmla="*/ 10 w 60"/>
                <a:gd name="T67" fmla="*/ 75 h 114"/>
                <a:gd name="T68" fmla="*/ 19 w 60"/>
                <a:gd name="T69" fmla="*/ 39 h 114"/>
                <a:gd name="T70" fmla="*/ 0 w 60"/>
                <a:gd name="T71" fmla="*/ 39 h 114"/>
                <a:gd name="T72" fmla="*/ 2 w 60"/>
                <a:gd name="T73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4">
                  <a:moveTo>
                    <a:pt x="2" y="27"/>
                  </a:moveTo>
                  <a:lnTo>
                    <a:pt x="21" y="27"/>
                  </a:lnTo>
                  <a:lnTo>
                    <a:pt x="25" y="6"/>
                  </a:lnTo>
                  <a:lnTo>
                    <a:pt x="43" y="0"/>
                  </a:lnTo>
                  <a:lnTo>
                    <a:pt x="37" y="27"/>
                  </a:lnTo>
                  <a:lnTo>
                    <a:pt x="60" y="27"/>
                  </a:lnTo>
                  <a:lnTo>
                    <a:pt x="58" y="39"/>
                  </a:lnTo>
                  <a:lnTo>
                    <a:pt x="34" y="39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5" y="96"/>
                  </a:lnTo>
                  <a:lnTo>
                    <a:pt x="26" y="100"/>
                  </a:lnTo>
                  <a:lnTo>
                    <a:pt x="29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40" y="101"/>
                  </a:lnTo>
                  <a:lnTo>
                    <a:pt x="46" y="100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37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3" y="114"/>
                  </a:lnTo>
                  <a:lnTo>
                    <a:pt x="19" y="113"/>
                  </a:lnTo>
                  <a:lnTo>
                    <a:pt x="15" y="111"/>
                  </a:lnTo>
                  <a:lnTo>
                    <a:pt x="13" y="108"/>
                  </a:lnTo>
                  <a:lnTo>
                    <a:pt x="10" y="106"/>
                  </a:lnTo>
                  <a:lnTo>
                    <a:pt x="9" y="102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85"/>
                  </a:lnTo>
                  <a:lnTo>
                    <a:pt x="10" y="75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C9E0F58-E293-437E-8F14-1BDDD1820F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6" y="4145"/>
              <a:ext cx="23" cy="30"/>
            </a:xfrm>
            <a:custGeom>
              <a:avLst/>
              <a:gdLst>
                <a:gd name="T0" fmla="*/ 65 w 69"/>
                <a:gd name="T1" fmla="*/ 17 h 90"/>
                <a:gd name="T2" fmla="*/ 65 w 69"/>
                <a:gd name="T3" fmla="*/ 17 h 90"/>
                <a:gd name="T4" fmla="*/ 57 w 69"/>
                <a:gd name="T5" fmla="*/ 15 h 90"/>
                <a:gd name="T6" fmla="*/ 49 w 69"/>
                <a:gd name="T7" fmla="*/ 14 h 90"/>
                <a:gd name="T8" fmla="*/ 49 w 69"/>
                <a:gd name="T9" fmla="*/ 14 h 90"/>
                <a:gd name="T10" fmla="*/ 42 w 69"/>
                <a:gd name="T11" fmla="*/ 14 h 90"/>
                <a:gd name="T12" fmla="*/ 36 w 69"/>
                <a:gd name="T13" fmla="*/ 16 h 90"/>
                <a:gd name="T14" fmla="*/ 30 w 69"/>
                <a:gd name="T15" fmla="*/ 20 h 90"/>
                <a:gd name="T16" fmla="*/ 25 w 69"/>
                <a:gd name="T17" fmla="*/ 24 h 90"/>
                <a:gd name="T18" fmla="*/ 22 w 69"/>
                <a:gd name="T19" fmla="*/ 30 h 90"/>
                <a:gd name="T20" fmla="*/ 19 w 69"/>
                <a:gd name="T21" fmla="*/ 37 h 90"/>
                <a:gd name="T22" fmla="*/ 17 w 69"/>
                <a:gd name="T23" fmla="*/ 45 h 90"/>
                <a:gd name="T24" fmla="*/ 17 w 69"/>
                <a:gd name="T25" fmla="*/ 52 h 90"/>
                <a:gd name="T26" fmla="*/ 17 w 69"/>
                <a:gd name="T27" fmla="*/ 52 h 90"/>
                <a:gd name="T28" fmla="*/ 17 w 69"/>
                <a:gd name="T29" fmla="*/ 58 h 90"/>
                <a:gd name="T30" fmla="*/ 18 w 69"/>
                <a:gd name="T31" fmla="*/ 63 h 90"/>
                <a:gd name="T32" fmla="*/ 21 w 69"/>
                <a:gd name="T33" fmla="*/ 67 h 90"/>
                <a:gd name="T34" fmla="*/ 23 w 69"/>
                <a:gd name="T35" fmla="*/ 71 h 90"/>
                <a:gd name="T36" fmla="*/ 26 w 69"/>
                <a:gd name="T37" fmla="*/ 73 h 90"/>
                <a:gd name="T38" fmla="*/ 30 w 69"/>
                <a:gd name="T39" fmla="*/ 76 h 90"/>
                <a:gd name="T40" fmla="*/ 35 w 69"/>
                <a:gd name="T41" fmla="*/ 77 h 90"/>
                <a:gd name="T42" fmla="*/ 40 w 69"/>
                <a:gd name="T43" fmla="*/ 77 h 90"/>
                <a:gd name="T44" fmla="*/ 40 w 69"/>
                <a:gd name="T45" fmla="*/ 77 h 90"/>
                <a:gd name="T46" fmla="*/ 49 w 69"/>
                <a:gd name="T47" fmla="*/ 77 h 90"/>
                <a:gd name="T48" fmla="*/ 57 w 69"/>
                <a:gd name="T49" fmla="*/ 73 h 90"/>
                <a:gd name="T50" fmla="*/ 54 w 69"/>
                <a:gd name="T51" fmla="*/ 88 h 90"/>
                <a:gd name="T52" fmla="*/ 54 w 69"/>
                <a:gd name="T53" fmla="*/ 88 h 90"/>
                <a:gd name="T54" fmla="*/ 47 w 69"/>
                <a:gd name="T55" fmla="*/ 90 h 90"/>
                <a:gd name="T56" fmla="*/ 38 w 69"/>
                <a:gd name="T57" fmla="*/ 90 h 90"/>
                <a:gd name="T58" fmla="*/ 38 w 69"/>
                <a:gd name="T59" fmla="*/ 90 h 90"/>
                <a:gd name="T60" fmla="*/ 30 w 69"/>
                <a:gd name="T61" fmla="*/ 90 h 90"/>
                <a:gd name="T62" fmla="*/ 23 w 69"/>
                <a:gd name="T63" fmla="*/ 88 h 90"/>
                <a:gd name="T64" fmla="*/ 16 w 69"/>
                <a:gd name="T65" fmla="*/ 85 h 90"/>
                <a:gd name="T66" fmla="*/ 11 w 69"/>
                <a:gd name="T67" fmla="*/ 82 h 90"/>
                <a:gd name="T68" fmla="*/ 6 w 69"/>
                <a:gd name="T69" fmla="*/ 76 h 90"/>
                <a:gd name="T70" fmla="*/ 3 w 69"/>
                <a:gd name="T71" fmla="*/ 70 h 90"/>
                <a:gd name="T72" fmla="*/ 0 w 69"/>
                <a:gd name="T73" fmla="*/ 63 h 90"/>
                <a:gd name="T74" fmla="*/ 0 w 69"/>
                <a:gd name="T75" fmla="*/ 54 h 90"/>
                <a:gd name="T76" fmla="*/ 0 w 69"/>
                <a:gd name="T77" fmla="*/ 54 h 90"/>
                <a:gd name="T78" fmla="*/ 0 w 69"/>
                <a:gd name="T79" fmla="*/ 43 h 90"/>
                <a:gd name="T80" fmla="*/ 3 w 69"/>
                <a:gd name="T81" fmla="*/ 34 h 90"/>
                <a:gd name="T82" fmla="*/ 7 w 69"/>
                <a:gd name="T83" fmla="*/ 24 h 90"/>
                <a:gd name="T84" fmla="*/ 12 w 69"/>
                <a:gd name="T85" fmla="*/ 17 h 90"/>
                <a:gd name="T86" fmla="*/ 19 w 69"/>
                <a:gd name="T87" fmla="*/ 10 h 90"/>
                <a:gd name="T88" fmla="*/ 26 w 69"/>
                <a:gd name="T89" fmla="*/ 5 h 90"/>
                <a:gd name="T90" fmla="*/ 36 w 69"/>
                <a:gd name="T91" fmla="*/ 2 h 90"/>
                <a:gd name="T92" fmla="*/ 47 w 69"/>
                <a:gd name="T93" fmla="*/ 0 h 90"/>
                <a:gd name="T94" fmla="*/ 47 w 69"/>
                <a:gd name="T95" fmla="*/ 0 h 90"/>
                <a:gd name="T96" fmla="*/ 59 w 69"/>
                <a:gd name="T97" fmla="*/ 2 h 90"/>
                <a:gd name="T98" fmla="*/ 69 w 69"/>
                <a:gd name="T99" fmla="*/ 4 h 90"/>
                <a:gd name="T100" fmla="*/ 65 w 69"/>
                <a:gd name="T101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" h="90">
                  <a:moveTo>
                    <a:pt x="65" y="17"/>
                  </a:moveTo>
                  <a:lnTo>
                    <a:pt x="65" y="17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2" y="14"/>
                  </a:lnTo>
                  <a:lnTo>
                    <a:pt x="36" y="16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9" y="37"/>
                  </a:lnTo>
                  <a:lnTo>
                    <a:pt x="17" y="45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8"/>
                  </a:lnTo>
                  <a:lnTo>
                    <a:pt x="18" y="63"/>
                  </a:lnTo>
                  <a:lnTo>
                    <a:pt x="21" y="67"/>
                  </a:lnTo>
                  <a:lnTo>
                    <a:pt x="23" y="71"/>
                  </a:lnTo>
                  <a:lnTo>
                    <a:pt x="26" y="73"/>
                  </a:lnTo>
                  <a:lnTo>
                    <a:pt x="30" y="76"/>
                  </a:lnTo>
                  <a:lnTo>
                    <a:pt x="35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9" y="77"/>
                  </a:lnTo>
                  <a:lnTo>
                    <a:pt x="57" y="73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7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0" y="90"/>
                  </a:lnTo>
                  <a:lnTo>
                    <a:pt x="23" y="88"/>
                  </a:lnTo>
                  <a:lnTo>
                    <a:pt x="16" y="85"/>
                  </a:lnTo>
                  <a:lnTo>
                    <a:pt x="11" y="82"/>
                  </a:lnTo>
                  <a:lnTo>
                    <a:pt x="6" y="76"/>
                  </a:lnTo>
                  <a:lnTo>
                    <a:pt x="3" y="70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3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2" y="17"/>
                  </a:lnTo>
                  <a:lnTo>
                    <a:pt x="19" y="10"/>
                  </a:lnTo>
                  <a:lnTo>
                    <a:pt x="26" y="5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9" y="2"/>
                  </a:lnTo>
                  <a:lnTo>
                    <a:pt x="69" y="4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5C749BB0-37E8-49E5-9C94-0B7AD39382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00" y="4145"/>
              <a:ext cx="25" cy="30"/>
            </a:xfrm>
            <a:custGeom>
              <a:avLst/>
              <a:gdLst>
                <a:gd name="T0" fmla="*/ 20 w 77"/>
                <a:gd name="T1" fmla="*/ 5 h 90"/>
                <a:gd name="T2" fmla="*/ 44 w 77"/>
                <a:gd name="T3" fmla="*/ 0 h 90"/>
                <a:gd name="T4" fmla="*/ 50 w 77"/>
                <a:gd name="T5" fmla="*/ 0 h 90"/>
                <a:gd name="T6" fmla="*/ 62 w 77"/>
                <a:gd name="T7" fmla="*/ 4 h 90"/>
                <a:gd name="T8" fmla="*/ 71 w 77"/>
                <a:gd name="T9" fmla="*/ 10 h 90"/>
                <a:gd name="T10" fmla="*/ 77 w 77"/>
                <a:gd name="T11" fmla="*/ 21 h 90"/>
                <a:gd name="T12" fmla="*/ 77 w 77"/>
                <a:gd name="T13" fmla="*/ 28 h 90"/>
                <a:gd name="T14" fmla="*/ 76 w 77"/>
                <a:gd name="T15" fmla="*/ 41 h 90"/>
                <a:gd name="T16" fmla="*/ 67 w 77"/>
                <a:gd name="T17" fmla="*/ 88 h 90"/>
                <a:gd name="T18" fmla="*/ 53 w 77"/>
                <a:gd name="T19" fmla="*/ 88 h 90"/>
                <a:gd name="T20" fmla="*/ 56 w 77"/>
                <a:gd name="T21" fmla="*/ 75 h 90"/>
                <a:gd name="T22" fmla="*/ 50 w 77"/>
                <a:gd name="T23" fmla="*/ 81 h 90"/>
                <a:gd name="T24" fmla="*/ 35 w 77"/>
                <a:gd name="T25" fmla="*/ 89 h 90"/>
                <a:gd name="T26" fmla="*/ 27 w 77"/>
                <a:gd name="T27" fmla="*/ 90 h 90"/>
                <a:gd name="T28" fmla="*/ 17 w 77"/>
                <a:gd name="T29" fmla="*/ 89 h 90"/>
                <a:gd name="T30" fmla="*/ 8 w 77"/>
                <a:gd name="T31" fmla="*/ 84 h 90"/>
                <a:gd name="T32" fmla="*/ 2 w 77"/>
                <a:gd name="T33" fmla="*/ 77 h 90"/>
                <a:gd name="T34" fmla="*/ 0 w 77"/>
                <a:gd name="T35" fmla="*/ 66 h 90"/>
                <a:gd name="T36" fmla="*/ 1 w 77"/>
                <a:gd name="T37" fmla="*/ 58 h 90"/>
                <a:gd name="T38" fmla="*/ 8 w 77"/>
                <a:gd name="T39" fmla="*/ 46 h 90"/>
                <a:gd name="T40" fmla="*/ 22 w 77"/>
                <a:gd name="T41" fmla="*/ 39 h 90"/>
                <a:gd name="T42" fmla="*/ 40 w 77"/>
                <a:gd name="T43" fmla="*/ 35 h 90"/>
                <a:gd name="T44" fmla="*/ 51 w 77"/>
                <a:gd name="T45" fmla="*/ 35 h 90"/>
                <a:gd name="T46" fmla="*/ 62 w 77"/>
                <a:gd name="T47" fmla="*/ 36 h 90"/>
                <a:gd name="T48" fmla="*/ 63 w 77"/>
                <a:gd name="T49" fmla="*/ 30 h 90"/>
                <a:gd name="T50" fmla="*/ 62 w 77"/>
                <a:gd name="T51" fmla="*/ 22 h 90"/>
                <a:gd name="T52" fmla="*/ 57 w 77"/>
                <a:gd name="T53" fmla="*/ 17 h 90"/>
                <a:gd name="T54" fmla="*/ 51 w 77"/>
                <a:gd name="T55" fmla="*/ 15 h 90"/>
                <a:gd name="T56" fmla="*/ 44 w 77"/>
                <a:gd name="T57" fmla="*/ 14 h 90"/>
                <a:gd name="T58" fmla="*/ 29 w 77"/>
                <a:gd name="T59" fmla="*/ 15 h 90"/>
                <a:gd name="T60" fmla="*/ 17 w 77"/>
                <a:gd name="T61" fmla="*/ 21 h 90"/>
                <a:gd name="T62" fmla="*/ 59 w 77"/>
                <a:gd name="T63" fmla="*/ 47 h 90"/>
                <a:gd name="T64" fmla="*/ 46 w 77"/>
                <a:gd name="T65" fmla="*/ 47 h 90"/>
                <a:gd name="T66" fmla="*/ 32 w 77"/>
                <a:gd name="T67" fmla="*/ 49 h 90"/>
                <a:gd name="T68" fmla="*/ 23 w 77"/>
                <a:gd name="T69" fmla="*/ 53 h 90"/>
                <a:gd name="T70" fmla="*/ 17 w 77"/>
                <a:gd name="T71" fmla="*/ 60 h 90"/>
                <a:gd name="T72" fmla="*/ 16 w 77"/>
                <a:gd name="T73" fmla="*/ 66 h 90"/>
                <a:gd name="T74" fmla="*/ 21 w 77"/>
                <a:gd name="T75" fmla="*/ 75 h 90"/>
                <a:gd name="T76" fmla="*/ 31 w 77"/>
                <a:gd name="T77" fmla="*/ 77 h 90"/>
                <a:gd name="T78" fmla="*/ 37 w 77"/>
                <a:gd name="T79" fmla="*/ 77 h 90"/>
                <a:gd name="T80" fmla="*/ 46 w 77"/>
                <a:gd name="T81" fmla="*/ 72 h 90"/>
                <a:gd name="T82" fmla="*/ 53 w 77"/>
                <a:gd name="T83" fmla="*/ 63 h 90"/>
                <a:gd name="T84" fmla="*/ 58 w 77"/>
                <a:gd name="T85" fmla="*/ 53 h 90"/>
                <a:gd name="T86" fmla="*/ 59 w 77"/>
                <a:gd name="T87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0">
                  <a:moveTo>
                    <a:pt x="20" y="5"/>
                  </a:moveTo>
                  <a:lnTo>
                    <a:pt x="20" y="5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2" y="4"/>
                  </a:lnTo>
                  <a:lnTo>
                    <a:pt x="67" y="6"/>
                  </a:lnTo>
                  <a:lnTo>
                    <a:pt x="71" y="10"/>
                  </a:lnTo>
                  <a:lnTo>
                    <a:pt x="75" y="15"/>
                  </a:lnTo>
                  <a:lnTo>
                    <a:pt x="77" y="21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1" y="65"/>
                  </a:lnTo>
                  <a:lnTo>
                    <a:pt x="67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50" y="81"/>
                  </a:lnTo>
                  <a:lnTo>
                    <a:pt x="44" y="87"/>
                  </a:lnTo>
                  <a:lnTo>
                    <a:pt x="35" y="89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2" y="90"/>
                  </a:lnTo>
                  <a:lnTo>
                    <a:pt x="17" y="89"/>
                  </a:lnTo>
                  <a:lnTo>
                    <a:pt x="13" y="87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77"/>
                  </a:lnTo>
                  <a:lnTo>
                    <a:pt x="1" y="7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58"/>
                  </a:lnTo>
                  <a:lnTo>
                    <a:pt x="4" y="52"/>
                  </a:lnTo>
                  <a:lnTo>
                    <a:pt x="8" y="46"/>
                  </a:lnTo>
                  <a:lnTo>
                    <a:pt x="15" y="42"/>
                  </a:lnTo>
                  <a:lnTo>
                    <a:pt x="22" y="39"/>
                  </a:lnTo>
                  <a:lnTo>
                    <a:pt x="31" y="36"/>
                  </a:lnTo>
                  <a:lnTo>
                    <a:pt x="40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25"/>
                  </a:lnTo>
                  <a:lnTo>
                    <a:pt x="62" y="22"/>
                  </a:lnTo>
                  <a:lnTo>
                    <a:pt x="59" y="20"/>
                  </a:lnTo>
                  <a:lnTo>
                    <a:pt x="57" y="17"/>
                  </a:lnTo>
                  <a:lnTo>
                    <a:pt x="54" y="16"/>
                  </a:lnTo>
                  <a:lnTo>
                    <a:pt x="51" y="1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7" y="14"/>
                  </a:lnTo>
                  <a:lnTo>
                    <a:pt x="29" y="15"/>
                  </a:lnTo>
                  <a:lnTo>
                    <a:pt x="23" y="17"/>
                  </a:lnTo>
                  <a:lnTo>
                    <a:pt x="17" y="21"/>
                  </a:lnTo>
                  <a:lnTo>
                    <a:pt x="20" y="5"/>
                  </a:lnTo>
                  <a:close/>
                  <a:moveTo>
                    <a:pt x="59" y="47"/>
                  </a:moveTo>
                  <a:lnTo>
                    <a:pt x="46" y="47"/>
                  </a:lnTo>
                  <a:lnTo>
                    <a:pt x="46" y="47"/>
                  </a:lnTo>
                  <a:lnTo>
                    <a:pt x="37" y="48"/>
                  </a:lnTo>
                  <a:lnTo>
                    <a:pt x="32" y="49"/>
                  </a:lnTo>
                  <a:lnTo>
                    <a:pt x="27" y="51"/>
                  </a:lnTo>
                  <a:lnTo>
                    <a:pt x="23" y="53"/>
                  </a:lnTo>
                  <a:lnTo>
                    <a:pt x="20" y="57"/>
                  </a:lnTo>
                  <a:lnTo>
                    <a:pt x="17" y="6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7" y="71"/>
                  </a:lnTo>
                  <a:lnTo>
                    <a:pt x="21" y="75"/>
                  </a:lnTo>
                  <a:lnTo>
                    <a:pt x="26" y="77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37" y="77"/>
                  </a:lnTo>
                  <a:lnTo>
                    <a:pt x="41" y="75"/>
                  </a:lnTo>
                  <a:lnTo>
                    <a:pt x="46" y="72"/>
                  </a:lnTo>
                  <a:lnTo>
                    <a:pt x="50" y="67"/>
                  </a:lnTo>
                  <a:lnTo>
                    <a:pt x="53" y="63"/>
                  </a:lnTo>
                  <a:lnTo>
                    <a:pt x="56" y="58"/>
                  </a:lnTo>
                  <a:lnTo>
                    <a:pt x="58" y="53"/>
                  </a:lnTo>
                  <a:lnTo>
                    <a:pt x="59" y="47"/>
                  </a:lnTo>
                  <a:lnTo>
                    <a:pt x="5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C975C13-FF0B-4949-95A4-4A744F59D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1" y="4145"/>
              <a:ext cx="22" cy="29"/>
            </a:xfrm>
            <a:custGeom>
              <a:avLst/>
              <a:gdLst>
                <a:gd name="T0" fmla="*/ 14 w 65"/>
                <a:gd name="T1" fmla="*/ 16 h 88"/>
                <a:gd name="T2" fmla="*/ 14 w 65"/>
                <a:gd name="T3" fmla="*/ 16 h 88"/>
                <a:gd name="T4" fmla="*/ 17 w 65"/>
                <a:gd name="T5" fmla="*/ 3 h 88"/>
                <a:gd name="T6" fmla="*/ 32 w 65"/>
                <a:gd name="T7" fmla="*/ 3 h 88"/>
                <a:gd name="T8" fmla="*/ 29 w 65"/>
                <a:gd name="T9" fmla="*/ 16 h 88"/>
                <a:gd name="T10" fmla="*/ 30 w 65"/>
                <a:gd name="T11" fmla="*/ 16 h 88"/>
                <a:gd name="T12" fmla="*/ 30 w 65"/>
                <a:gd name="T13" fmla="*/ 16 h 88"/>
                <a:gd name="T14" fmla="*/ 34 w 65"/>
                <a:gd name="T15" fmla="*/ 10 h 88"/>
                <a:gd name="T16" fmla="*/ 40 w 65"/>
                <a:gd name="T17" fmla="*/ 5 h 88"/>
                <a:gd name="T18" fmla="*/ 49 w 65"/>
                <a:gd name="T19" fmla="*/ 2 h 88"/>
                <a:gd name="T20" fmla="*/ 58 w 65"/>
                <a:gd name="T21" fmla="*/ 0 h 88"/>
                <a:gd name="T22" fmla="*/ 58 w 65"/>
                <a:gd name="T23" fmla="*/ 0 h 88"/>
                <a:gd name="T24" fmla="*/ 62 w 65"/>
                <a:gd name="T25" fmla="*/ 0 h 88"/>
                <a:gd name="T26" fmla="*/ 65 w 65"/>
                <a:gd name="T27" fmla="*/ 2 h 88"/>
                <a:gd name="T28" fmla="*/ 62 w 65"/>
                <a:gd name="T29" fmla="*/ 16 h 88"/>
                <a:gd name="T30" fmla="*/ 62 w 65"/>
                <a:gd name="T31" fmla="*/ 16 h 88"/>
                <a:gd name="T32" fmla="*/ 56 w 65"/>
                <a:gd name="T33" fmla="*/ 15 h 88"/>
                <a:gd name="T34" fmla="*/ 56 w 65"/>
                <a:gd name="T35" fmla="*/ 15 h 88"/>
                <a:gd name="T36" fmla="*/ 49 w 65"/>
                <a:gd name="T37" fmla="*/ 15 h 88"/>
                <a:gd name="T38" fmla="*/ 43 w 65"/>
                <a:gd name="T39" fmla="*/ 17 h 88"/>
                <a:gd name="T40" fmla="*/ 38 w 65"/>
                <a:gd name="T41" fmla="*/ 22 h 88"/>
                <a:gd name="T42" fmla="*/ 33 w 65"/>
                <a:gd name="T43" fmla="*/ 27 h 88"/>
                <a:gd name="T44" fmla="*/ 30 w 65"/>
                <a:gd name="T45" fmla="*/ 31 h 88"/>
                <a:gd name="T46" fmla="*/ 27 w 65"/>
                <a:gd name="T47" fmla="*/ 36 h 88"/>
                <a:gd name="T48" fmla="*/ 24 w 65"/>
                <a:gd name="T49" fmla="*/ 46 h 88"/>
                <a:gd name="T50" fmla="*/ 15 w 65"/>
                <a:gd name="T51" fmla="*/ 88 h 88"/>
                <a:gd name="T52" fmla="*/ 0 w 65"/>
                <a:gd name="T53" fmla="*/ 88 h 88"/>
                <a:gd name="T54" fmla="*/ 14 w 65"/>
                <a:gd name="T55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8">
                  <a:moveTo>
                    <a:pt x="14" y="16"/>
                  </a:moveTo>
                  <a:lnTo>
                    <a:pt x="14" y="16"/>
                  </a:lnTo>
                  <a:lnTo>
                    <a:pt x="17" y="3"/>
                  </a:lnTo>
                  <a:lnTo>
                    <a:pt x="32" y="3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4" y="10"/>
                  </a:lnTo>
                  <a:lnTo>
                    <a:pt x="40" y="5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33" y="27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6"/>
                  </a:lnTo>
                  <a:lnTo>
                    <a:pt x="15" y="88"/>
                  </a:lnTo>
                  <a:lnTo>
                    <a:pt x="0" y="88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C2DC04AA-5C5A-45F6-B6AB-1B1F9D97FF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54" y="4145"/>
              <a:ext cx="26" cy="30"/>
            </a:xfrm>
            <a:custGeom>
              <a:avLst/>
              <a:gdLst>
                <a:gd name="T0" fmla="*/ 65 w 78"/>
                <a:gd name="T1" fmla="*/ 87 h 90"/>
                <a:gd name="T2" fmla="*/ 39 w 78"/>
                <a:gd name="T3" fmla="*/ 90 h 90"/>
                <a:gd name="T4" fmla="*/ 32 w 78"/>
                <a:gd name="T5" fmla="*/ 90 h 90"/>
                <a:gd name="T6" fmla="*/ 18 w 78"/>
                <a:gd name="T7" fmla="*/ 87 h 90"/>
                <a:gd name="T8" fmla="*/ 7 w 78"/>
                <a:gd name="T9" fmla="*/ 77 h 90"/>
                <a:gd name="T10" fmla="*/ 1 w 78"/>
                <a:gd name="T11" fmla="*/ 61 h 90"/>
                <a:gd name="T12" fmla="*/ 0 w 78"/>
                <a:gd name="T13" fmla="*/ 52 h 90"/>
                <a:gd name="T14" fmla="*/ 3 w 78"/>
                <a:gd name="T15" fmla="*/ 34 h 90"/>
                <a:gd name="T16" fmla="*/ 12 w 78"/>
                <a:gd name="T17" fmla="*/ 17 h 90"/>
                <a:gd name="T18" fmla="*/ 27 w 78"/>
                <a:gd name="T19" fmla="*/ 5 h 90"/>
                <a:gd name="T20" fmla="*/ 46 w 78"/>
                <a:gd name="T21" fmla="*/ 0 h 90"/>
                <a:gd name="T22" fmla="*/ 54 w 78"/>
                <a:gd name="T23" fmla="*/ 2 h 90"/>
                <a:gd name="T24" fmla="*/ 66 w 78"/>
                <a:gd name="T25" fmla="*/ 5 h 90"/>
                <a:gd name="T26" fmla="*/ 75 w 78"/>
                <a:gd name="T27" fmla="*/ 14 h 90"/>
                <a:gd name="T28" fmla="*/ 78 w 78"/>
                <a:gd name="T29" fmla="*/ 25 h 90"/>
                <a:gd name="T30" fmla="*/ 78 w 78"/>
                <a:gd name="T31" fmla="*/ 33 h 90"/>
                <a:gd name="T32" fmla="*/ 77 w 78"/>
                <a:gd name="T33" fmla="*/ 49 h 90"/>
                <a:gd name="T34" fmla="*/ 18 w 78"/>
                <a:gd name="T35" fmla="*/ 49 h 90"/>
                <a:gd name="T36" fmla="*/ 16 w 78"/>
                <a:gd name="T37" fmla="*/ 54 h 90"/>
                <a:gd name="T38" fmla="*/ 19 w 78"/>
                <a:gd name="T39" fmla="*/ 65 h 90"/>
                <a:gd name="T40" fmla="*/ 25 w 78"/>
                <a:gd name="T41" fmla="*/ 72 h 90"/>
                <a:gd name="T42" fmla="*/ 33 w 78"/>
                <a:gd name="T43" fmla="*/ 77 h 90"/>
                <a:gd name="T44" fmla="*/ 43 w 78"/>
                <a:gd name="T45" fmla="*/ 77 h 90"/>
                <a:gd name="T46" fmla="*/ 68 w 78"/>
                <a:gd name="T47" fmla="*/ 72 h 90"/>
                <a:gd name="T48" fmla="*/ 63 w 78"/>
                <a:gd name="T49" fmla="*/ 37 h 90"/>
                <a:gd name="T50" fmla="*/ 63 w 78"/>
                <a:gd name="T51" fmla="*/ 30 h 90"/>
                <a:gd name="T52" fmla="*/ 62 w 78"/>
                <a:gd name="T53" fmla="*/ 23 h 90"/>
                <a:gd name="T54" fmla="*/ 56 w 78"/>
                <a:gd name="T55" fmla="*/ 16 h 90"/>
                <a:gd name="T56" fmla="*/ 50 w 78"/>
                <a:gd name="T57" fmla="*/ 14 h 90"/>
                <a:gd name="T58" fmla="*/ 45 w 78"/>
                <a:gd name="T59" fmla="*/ 14 h 90"/>
                <a:gd name="T60" fmla="*/ 35 w 78"/>
                <a:gd name="T61" fmla="*/ 15 h 90"/>
                <a:gd name="T62" fmla="*/ 28 w 78"/>
                <a:gd name="T63" fmla="*/ 21 h 90"/>
                <a:gd name="T64" fmla="*/ 19 w 78"/>
                <a:gd name="T65" fmla="*/ 3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90">
                  <a:moveTo>
                    <a:pt x="65" y="87"/>
                  </a:moveTo>
                  <a:lnTo>
                    <a:pt x="65" y="87"/>
                  </a:lnTo>
                  <a:lnTo>
                    <a:pt x="52" y="89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2" y="90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2"/>
                  </a:lnTo>
                  <a:lnTo>
                    <a:pt x="7" y="77"/>
                  </a:lnTo>
                  <a:lnTo>
                    <a:pt x="3" y="71"/>
                  </a:lnTo>
                  <a:lnTo>
                    <a:pt x="1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7" y="25"/>
                  </a:lnTo>
                  <a:lnTo>
                    <a:pt x="12" y="17"/>
                  </a:lnTo>
                  <a:lnTo>
                    <a:pt x="19" y="10"/>
                  </a:lnTo>
                  <a:lnTo>
                    <a:pt x="27" y="5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0" y="9"/>
                  </a:lnTo>
                  <a:lnTo>
                    <a:pt x="75" y="14"/>
                  </a:lnTo>
                  <a:lnTo>
                    <a:pt x="77" y="20"/>
                  </a:lnTo>
                  <a:lnTo>
                    <a:pt x="78" y="25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41"/>
                  </a:lnTo>
                  <a:lnTo>
                    <a:pt x="77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60"/>
                  </a:lnTo>
                  <a:lnTo>
                    <a:pt x="19" y="65"/>
                  </a:lnTo>
                  <a:lnTo>
                    <a:pt x="21" y="70"/>
                  </a:lnTo>
                  <a:lnTo>
                    <a:pt x="25" y="72"/>
                  </a:lnTo>
                  <a:lnTo>
                    <a:pt x="28" y="75"/>
                  </a:lnTo>
                  <a:lnTo>
                    <a:pt x="33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56" y="76"/>
                  </a:lnTo>
                  <a:lnTo>
                    <a:pt x="68" y="72"/>
                  </a:lnTo>
                  <a:lnTo>
                    <a:pt x="65" y="87"/>
                  </a:lnTo>
                  <a:close/>
                  <a:moveTo>
                    <a:pt x="63" y="37"/>
                  </a:moveTo>
                  <a:lnTo>
                    <a:pt x="63" y="37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3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3" y="15"/>
                  </a:lnTo>
                  <a:lnTo>
                    <a:pt x="50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8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63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2416ED0-C737-46B1-BB19-1E8CFC7D5F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99" y="4145"/>
              <a:ext cx="26" cy="30"/>
            </a:xfrm>
            <a:custGeom>
              <a:avLst/>
              <a:gdLst>
                <a:gd name="T0" fmla="*/ 19 w 77"/>
                <a:gd name="T1" fmla="*/ 5 h 90"/>
                <a:gd name="T2" fmla="*/ 43 w 77"/>
                <a:gd name="T3" fmla="*/ 0 h 90"/>
                <a:gd name="T4" fmla="*/ 50 w 77"/>
                <a:gd name="T5" fmla="*/ 0 h 90"/>
                <a:gd name="T6" fmla="*/ 62 w 77"/>
                <a:gd name="T7" fmla="*/ 4 h 90"/>
                <a:gd name="T8" fmla="*/ 71 w 77"/>
                <a:gd name="T9" fmla="*/ 10 h 90"/>
                <a:gd name="T10" fmla="*/ 76 w 77"/>
                <a:gd name="T11" fmla="*/ 21 h 90"/>
                <a:gd name="T12" fmla="*/ 77 w 77"/>
                <a:gd name="T13" fmla="*/ 28 h 90"/>
                <a:gd name="T14" fmla="*/ 75 w 77"/>
                <a:gd name="T15" fmla="*/ 41 h 90"/>
                <a:gd name="T16" fmla="*/ 66 w 77"/>
                <a:gd name="T17" fmla="*/ 88 h 90"/>
                <a:gd name="T18" fmla="*/ 52 w 77"/>
                <a:gd name="T19" fmla="*/ 88 h 90"/>
                <a:gd name="T20" fmla="*/ 54 w 77"/>
                <a:gd name="T21" fmla="*/ 75 h 90"/>
                <a:gd name="T22" fmla="*/ 50 w 77"/>
                <a:gd name="T23" fmla="*/ 81 h 90"/>
                <a:gd name="T24" fmla="*/ 35 w 77"/>
                <a:gd name="T25" fmla="*/ 89 h 90"/>
                <a:gd name="T26" fmla="*/ 27 w 77"/>
                <a:gd name="T27" fmla="*/ 90 h 90"/>
                <a:gd name="T28" fmla="*/ 16 w 77"/>
                <a:gd name="T29" fmla="*/ 89 h 90"/>
                <a:gd name="T30" fmla="*/ 8 w 77"/>
                <a:gd name="T31" fmla="*/ 84 h 90"/>
                <a:gd name="T32" fmla="*/ 1 w 77"/>
                <a:gd name="T33" fmla="*/ 77 h 90"/>
                <a:gd name="T34" fmla="*/ 0 w 77"/>
                <a:gd name="T35" fmla="*/ 66 h 90"/>
                <a:gd name="T36" fmla="*/ 0 w 77"/>
                <a:gd name="T37" fmla="*/ 58 h 90"/>
                <a:gd name="T38" fmla="*/ 8 w 77"/>
                <a:gd name="T39" fmla="*/ 46 h 90"/>
                <a:gd name="T40" fmla="*/ 21 w 77"/>
                <a:gd name="T41" fmla="*/ 39 h 90"/>
                <a:gd name="T42" fmla="*/ 39 w 77"/>
                <a:gd name="T43" fmla="*/ 35 h 90"/>
                <a:gd name="T44" fmla="*/ 50 w 77"/>
                <a:gd name="T45" fmla="*/ 35 h 90"/>
                <a:gd name="T46" fmla="*/ 62 w 77"/>
                <a:gd name="T47" fmla="*/ 36 h 90"/>
                <a:gd name="T48" fmla="*/ 62 w 77"/>
                <a:gd name="T49" fmla="*/ 30 h 90"/>
                <a:gd name="T50" fmla="*/ 60 w 77"/>
                <a:gd name="T51" fmla="*/ 22 h 90"/>
                <a:gd name="T52" fmla="*/ 57 w 77"/>
                <a:gd name="T53" fmla="*/ 17 h 90"/>
                <a:gd name="T54" fmla="*/ 51 w 77"/>
                <a:gd name="T55" fmla="*/ 15 h 90"/>
                <a:gd name="T56" fmla="*/ 43 w 77"/>
                <a:gd name="T57" fmla="*/ 14 h 90"/>
                <a:gd name="T58" fmla="*/ 28 w 77"/>
                <a:gd name="T59" fmla="*/ 15 h 90"/>
                <a:gd name="T60" fmla="*/ 16 w 77"/>
                <a:gd name="T61" fmla="*/ 21 h 90"/>
                <a:gd name="T62" fmla="*/ 58 w 77"/>
                <a:gd name="T63" fmla="*/ 47 h 90"/>
                <a:gd name="T64" fmla="*/ 46 w 77"/>
                <a:gd name="T65" fmla="*/ 47 h 90"/>
                <a:gd name="T66" fmla="*/ 31 w 77"/>
                <a:gd name="T67" fmla="*/ 49 h 90"/>
                <a:gd name="T68" fmla="*/ 22 w 77"/>
                <a:gd name="T69" fmla="*/ 53 h 90"/>
                <a:gd name="T70" fmla="*/ 16 w 77"/>
                <a:gd name="T71" fmla="*/ 60 h 90"/>
                <a:gd name="T72" fmla="*/ 16 w 77"/>
                <a:gd name="T73" fmla="*/ 66 h 90"/>
                <a:gd name="T74" fmla="*/ 20 w 77"/>
                <a:gd name="T75" fmla="*/ 75 h 90"/>
                <a:gd name="T76" fmla="*/ 29 w 77"/>
                <a:gd name="T77" fmla="*/ 77 h 90"/>
                <a:gd name="T78" fmla="*/ 35 w 77"/>
                <a:gd name="T79" fmla="*/ 77 h 90"/>
                <a:gd name="T80" fmla="*/ 45 w 77"/>
                <a:gd name="T81" fmla="*/ 72 h 90"/>
                <a:gd name="T82" fmla="*/ 52 w 77"/>
                <a:gd name="T83" fmla="*/ 63 h 90"/>
                <a:gd name="T84" fmla="*/ 57 w 77"/>
                <a:gd name="T85" fmla="*/ 53 h 90"/>
                <a:gd name="T86" fmla="*/ 58 w 77"/>
                <a:gd name="T87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0">
                  <a:moveTo>
                    <a:pt x="19" y="5"/>
                  </a:moveTo>
                  <a:lnTo>
                    <a:pt x="19" y="5"/>
                  </a:lnTo>
                  <a:lnTo>
                    <a:pt x="32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1" y="10"/>
                  </a:lnTo>
                  <a:lnTo>
                    <a:pt x="74" y="15"/>
                  </a:lnTo>
                  <a:lnTo>
                    <a:pt x="76" y="21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0" y="65"/>
                  </a:lnTo>
                  <a:lnTo>
                    <a:pt x="6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0" y="81"/>
                  </a:lnTo>
                  <a:lnTo>
                    <a:pt x="43" y="87"/>
                  </a:lnTo>
                  <a:lnTo>
                    <a:pt x="35" y="89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1" y="90"/>
                  </a:lnTo>
                  <a:lnTo>
                    <a:pt x="16" y="89"/>
                  </a:lnTo>
                  <a:lnTo>
                    <a:pt x="12" y="87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1" y="77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3" y="52"/>
                  </a:lnTo>
                  <a:lnTo>
                    <a:pt x="8" y="46"/>
                  </a:lnTo>
                  <a:lnTo>
                    <a:pt x="14" y="42"/>
                  </a:lnTo>
                  <a:lnTo>
                    <a:pt x="21" y="39"/>
                  </a:lnTo>
                  <a:lnTo>
                    <a:pt x="29" y="36"/>
                  </a:lnTo>
                  <a:lnTo>
                    <a:pt x="39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25"/>
                  </a:lnTo>
                  <a:lnTo>
                    <a:pt x="60" y="22"/>
                  </a:lnTo>
                  <a:lnTo>
                    <a:pt x="59" y="20"/>
                  </a:lnTo>
                  <a:lnTo>
                    <a:pt x="57" y="17"/>
                  </a:lnTo>
                  <a:lnTo>
                    <a:pt x="53" y="16"/>
                  </a:lnTo>
                  <a:lnTo>
                    <a:pt x="51" y="15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35" y="14"/>
                  </a:lnTo>
                  <a:lnTo>
                    <a:pt x="28" y="15"/>
                  </a:lnTo>
                  <a:lnTo>
                    <a:pt x="22" y="17"/>
                  </a:lnTo>
                  <a:lnTo>
                    <a:pt x="16" y="21"/>
                  </a:lnTo>
                  <a:lnTo>
                    <a:pt x="19" y="5"/>
                  </a:lnTo>
                  <a:close/>
                  <a:moveTo>
                    <a:pt x="58" y="47"/>
                  </a:moveTo>
                  <a:lnTo>
                    <a:pt x="46" y="47"/>
                  </a:lnTo>
                  <a:lnTo>
                    <a:pt x="46" y="47"/>
                  </a:lnTo>
                  <a:lnTo>
                    <a:pt x="37" y="48"/>
                  </a:lnTo>
                  <a:lnTo>
                    <a:pt x="31" y="49"/>
                  </a:lnTo>
                  <a:lnTo>
                    <a:pt x="26" y="51"/>
                  </a:lnTo>
                  <a:lnTo>
                    <a:pt x="22" y="53"/>
                  </a:lnTo>
                  <a:lnTo>
                    <a:pt x="19" y="57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8" y="71"/>
                  </a:lnTo>
                  <a:lnTo>
                    <a:pt x="20" y="75"/>
                  </a:lnTo>
                  <a:lnTo>
                    <a:pt x="25" y="77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5" y="77"/>
                  </a:lnTo>
                  <a:lnTo>
                    <a:pt x="41" y="75"/>
                  </a:lnTo>
                  <a:lnTo>
                    <a:pt x="45" y="72"/>
                  </a:lnTo>
                  <a:lnTo>
                    <a:pt x="50" y="67"/>
                  </a:lnTo>
                  <a:lnTo>
                    <a:pt x="52" y="63"/>
                  </a:lnTo>
                  <a:lnTo>
                    <a:pt x="54" y="58"/>
                  </a:lnTo>
                  <a:lnTo>
                    <a:pt x="57" y="53"/>
                  </a:lnTo>
                  <a:lnTo>
                    <a:pt x="58" y="47"/>
                  </a:lnTo>
                  <a:lnTo>
                    <a:pt x="5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60E548E-D15F-4744-B643-0028F89D6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2" y="4137"/>
              <a:ext cx="20" cy="38"/>
            </a:xfrm>
            <a:custGeom>
              <a:avLst/>
              <a:gdLst>
                <a:gd name="T0" fmla="*/ 2 w 60"/>
                <a:gd name="T1" fmla="*/ 27 h 114"/>
                <a:gd name="T2" fmla="*/ 21 w 60"/>
                <a:gd name="T3" fmla="*/ 27 h 114"/>
                <a:gd name="T4" fmla="*/ 25 w 60"/>
                <a:gd name="T5" fmla="*/ 6 h 114"/>
                <a:gd name="T6" fmla="*/ 41 w 60"/>
                <a:gd name="T7" fmla="*/ 0 h 114"/>
                <a:gd name="T8" fmla="*/ 37 w 60"/>
                <a:gd name="T9" fmla="*/ 27 h 114"/>
                <a:gd name="T10" fmla="*/ 60 w 60"/>
                <a:gd name="T11" fmla="*/ 27 h 114"/>
                <a:gd name="T12" fmla="*/ 57 w 60"/>
                <a:gd name="T13" fmla="*/ 39 h 114"/>
                <a:gd name="T14" fmla="*/ 34 w 60"/>
                <a:gd name="T15" fmla="*/ 39 h 114"/>
                <a:gd name="T16" fmla="*/ 26 w 60"/>
                <a:gd name="T17" fmla="*/ 76 h 114"/>
                <a:gd name="T18" fmla="*/ 26 w 60"/>
                <a:gd name="T19" fmla="*/ 76 h 114"/>
                <a:gd name="T20" fmla="*/ 23 w 60"/>
                <a:gd name="T21" fmla="*/ 93 h 114"/>
                <a:gd name="T22" fmla="*/ 23 w 60"/>
                <a:gd name="T23" fmla="*/ 93 h 114"/>
                <a:gd name="T24" fmla="*/ 23 w 60"/>
                <a:gd name="T25" fmla="*/ 96 h 114"/>
                <a:gd name="T26" fmla="*/ 26 w 60"/>
                <a:gd name="T27" fmla="*/ 100 h 114"/>
                <a:gd name="T28" fmla="*/ 29 w 60"/>
                <a:gd name="T29" fmla="*/ 101 h 114"/>
                <a:gd name="T30" fmla="*/ 34 w 60"/>
                <a:gd name="T31" fmla="*/ 101 h 114"/>
                <a:gd name="T32" fmla="*/ 34 w 60"/>
                <a:gd name="T33" fmla="*/ 101 h 114"/>
                <a:gd name="T34" fmla="*/ 40 w 60"/>
                <a:gd name="T35" fmla="*/ 101 h 114"/>
                <a:gd name="T36" fmla="*/ 46 w 60"/>
                <a:gd name="T37" fmla="*/ 100 h 114"/>
                <a:gd name="T38" fmla="*/ 44 w 60"/>
                <a:gd name="T39" fmla="*/ 113 h 114"/>
                <a:gd name="T40" fmla="*/ 44 w 60"/>
                <a:gd name="T41" fmla="*/ 113 h 114"/>
                <a:gd name="T42" fmla="*/ 37 w 60"/>
                <a:gd name="T43" fmla="*/ 114 h 114"/>
                <a:gd name="T44" fmla="*/ 28 w 60"/>
                <a:gd name="T45" fmla="*/ 114 h 114"/>
                <a:gd name="T46" fmla="*/ 28 w 60"/>
                <a:gd name="T47" fmla="*/ 114 h 114"/>
                <a:gd name="T48" fmla="*/ 22 w 60"/>
                <a:gd name="T49" fmla="*/ 114 h 114"/>
                <a:gd name="T50" fmla="*/ 19 w 60"/>
                <a:gd name="T51" fmla="*/ 113 h 114"/>
                <a:gd name="T52" fmla="*/ 15 w 60"/>
                <a:gd name="T53" fmla="*/ 111 h 114"/>
                <a:gd name="T54" fmla="*/ 13 w 60"/>
                <a:gd name="T55" fmla="*/ 108 h 114"/>
                <a:gd name="T56" fmla="*/ 10 w 60"/>
                <a:gd name="T57" fmla="*/ 106 h 114"/>
                <a:gd name="T58" fmla="*/ 9 w 60"/>
                <a:gd name="T59" fmla="*/ 102 h 114"/>
                <a:gd name="T60" fmla="*/ 8 w 60"/>
                <a:gd name="T61" fmla="*/ 95 h 114"/>
                <a:gd name="T62" fmla="*/ 8 w 60"/>
                <a:gd name="T63" fmla="*/ 95 h 114"/>
                <a:gd name="T64" fmla="*/ 9 w 60"/>
                <a:gd name="T65" fmla="*/ 85 h 114"/>
                <a:gd name="T66" fmla="*/ 10 w 60"/>
                <a:gd name="T67" fmla="*/ 75 h 114"/>
                <a:gd name="T68" fmla="*/ 17 w 60"/>
                <a:gd name="T69" fmla="*/ 39 h 114"/>
                <a:gd name="T70" fmla="*/ 0 w 60"/>
                <a:gd name="T71" fmla="*/ 39 h 114"/>
                <a:gd name="T72" fmla="*/ 2 w 60"/>
                <a:gd name="T73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4">
                  <a:moveTo>
                    <a:pt x="2" y="27"/>
                  </a:moveTo>
                  <a:lnTo>
                    <a:pt x="21" y="27"/>
                  </a:lnTo>
                  <a:lnTo>
                    <a:pt x="25" y="6"/>
                  </a:lnTo>
                  <a:lnTo>
                    <a:pt x="41" y="0"/>
                  </a:lnTo>
                  <a:lnTo>
                    <a:pt x="37" y="27"/>
                  </a:lnTo>
                  <a:lnTo>
                    <a:pt x="60" y="27"/>
                  </a:lnTo>
                  <a:lnTo>
                    <a:pt x="57" y="39"/>
                  </a:lnTo>
                  <a:lnTo>
                    <a:pt x="34" y="39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3" y="96"/>
                  </a:lnTo>
                  <a:lnTo>
                    <a:pt x="26" y="100"/>
                  </a:lnTo>
                  <a:lnTo>
                    <a:pt x="29" y="101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40" y="101"/>
                  </a:lnTo>
                  <a:lnTo>
                    <a:pt x="46" y="100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37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2" y="114"/>
                  </a:lnTo>
                  <a:lnTo>
                    <a:pt x="19" y="113"/>
                  </a:lnTo>
                  <a:lnTo>
                    <a:pt x="15" y="111"/>
                  </a:lnTo>
                  <a:lnTo>
                    <a:pt x="13" y="108"/>
                  </a:lnTo>
                  <a:lnTo>
                    <a:pt x="10" y="106"/>
                  </a:lnTo>
                  <a:lnTo>
                    <a:pt x="9" y="102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85"/>
                  </a:lnTo>
                  <a:lnTo>
                    <a:pt x="10" y="75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6505F2B4-A2E1-45AF-8968-3FC63F67C6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9" y="4137"/>
              <a:ext cx="20" cy="38"/>
            </a:xfrm>
            <a:custGeom>
              <a:avLst/>
              <a:gdLst>
                <a:gd name="T0" fmla="*/ 3 w 61"/>
                <a:gd name="T1" fmla="*/ 27 h 114"/>
                <a:gd name="T2" fmla="*/ 22 w 61"/>
                <a:gd name="T3" fmla="*/ 27 h 114"/>
                <a:gd name="T4" fmla="*/ 27 w 61"/>
                <a:gd name="T5" fmla="*/ 6 h 114"/>
                <a:gd name="T6" fmla="*/ 43 w 61"/>
                <a:gd name="T7" fmla="*/ 0 h 114"/>
                <a:gd name="T8" fmla="*/ 39 w 61"/>
                <a:gd name="T9" fmla="*/ 27 h 114"/>
                <a:gd name="T10" fmla="*/ 61 w 61"/>
                <a:gd name="T11" fmla="*/ 27 h 114"/>
                <a:gd name="T12" fmla="*/ 59 w 61"/>
                <a:gd name="T13" fmla="*/ 39 h 114"/>
                <a:gd name="T14" fmla="*/ 35 w 61"/>
                <a:gd name="T15" fmla="*/ 39 h 114"/>
                <a:gd name="T16" fmla="*/ 28 w 61"/>
                <a:gd name="T17" fmla="*/ 76 h 114"/>
                <a:gd name="T18" fmla="*/ 28 w 61"/>
                <a:gd name="T19" fmla="*/ 76 h 114"/>
                <a:gd name="T20" fmla="*/ 25 w 61"/>
                <a:gd name="T21" fmla="*/ 93 h 114"/>
                <a:gd name="T22" fmla="*/ 25 w 61"/>
                <a:gd name="T23" fmla="*/ 93 h 114"/>
                <a:gd name="T24" fmla="*/ 25 w 61"/>
                <a:gd name="T25" fmla="*/ 96 h 114"/>
                <a:gd name="T26" fmla="*/ 28 w 61"/>
                <a:gd name="T27" fmla="*/ 100 h 114"/>
                <a:gd name="T28" fmla="*/ 31 w 61"/>
                <a:gd name="T29" fmla="*/ 101 h 114"/>
                <a:gd name="T30" fmla="*/ 36 w 61"/>
                <a:gd name="T31" fmla="*/ 101 h 114"/>
                <a:gd name="T32" fmla="*/ 36 w 61"/>
                <a:gd name="T33" fmla="*/ 101 h 114"/>
                <a:gd name="T34" fmla="*/ 42 w 61"/>
                <a:gd name="T35" fmla="*/ 101 h 114"/>
                <a:gd name="T36" fmla="*/ 48 w 61"/>
                <a:gd name="T37" fmla="*/ 100 h 114"/>
                <a:gd name="T38" fmla="*/ 46 w 61"/>
                <a:gd name="T39" fmla="*/ 113 h 114"/>
                <a:gd name="T40" fmla="*/ 46 w 61"/>
                <a:gd name="T41" fmla="*/ 113 h 114"/>
                <a:gd name="T42" fmla="*/ 37 w 61"/>
                <a:gd name="T43" fmla="*/ 114 h 114"/>
                <a:gd name="T44" fmla="*/ 30 w 61"/>
                <a:gd name="T45" fmla="*/ 114 h 114"/>
                <a:gd name="T46" fmla="*/ 30 w 61"/>
                <a:gd name="T47" fmla="*/ 114 h 114"/>
                <a:gd name="T48" fmla="*/ 24 w 61"/>
                <a:gd name="T49" fmla="*/ 114 h 114"/>
                <a:gd name="T50" fmla="*/ 21 w 61"/>
                <a:gd name="T51" fmla="*/ 113 h 114"/>
                <a:gd name="T52" fmla="*/ 17 w 61"/>
                <a:gd name="T53" fmla="*/ 111 h 114"/>
                <a:gd name="T54" fmla="*/ 14 w 61"/>
                <a:gd name="T55" fmla="*/ 108 h 114"/>
                <a:gd name="T56" fmla="*/ 12 w 61"/>
                <a:gd name="T57" fmla="*/ 106 h 114"/>
                <a:gd name="T58" fmla="*/ 10 w 61"/>
                <a:gd name="T59" fmla="*/ 102 h 114"/>
                <a:gd name="T60" fmla="*/ 9 w 61"/>
                <a:gd name="T61" fmla="*/ 95 h 114"/>
                <a:gd name="T62" fmla="*/ 9 w 61"/>
                <a:gd name="T63" fmla="*/ 95 h 114"/>
                <a:gd name="T64" fmla="*/ 10 w 61"/>
                <a:gd name="T65" fmla="*/ 85 h 114"/>
                <a:gd name="T66" fmla="*/ 12 w 61"/>
                <a:gd name="T67" fmla="*/ 75 h 114"/>
                <a:gd name="T68" fmla="*/ 19 w 61"/>
                <a:gd name="T69" fmla="*/ 39 h 114"/>
                <a:gd name="T70" fmla="*/ 0 w 61"/>
                <a:gd name="T71" fmla="*/ 39 h 114"/>
                <a:gd name="T72" fmla="*/ 3 w 61"/>
                <a:gd name="T73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114">
                  <a:moveTo>
                    <a:pt x="3" y="27"/>
                  </a:moveTo>
                  <a:lnTo>
                    <a:pt x="22" y="27"/>
                  </a:lnTo>
                  <a:lnTo>
                    <a:pt x="27" y="6"/>
                  </a:lnTo>
                  <a:lnTo>
                    <a:pt x="43" y="0"/>
                  </a:lnTo>
                  <a:lnTo>
                    <a:pt x="39" y="27"/>
                  </a:lnTo>
                  <a:lnTo>
                    <a:pt x="61" y="27"/>
                  </a:lnTo>
                  <a:lnTo>
                    <a:pt x="59" y="39"/>
                  </a:lnTo>
                  <a:lnTo>
                    <a:pt x="35" y="39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6"/>
                  </a:lnTo>
                  <a:lnTo>
                    <a:pt x="28" y="100"/>
                  </a:lnTo>
                  <a:lnTo>
                    <a:pt x="31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42" y="101"/>
                  </a:lnTo>
                  <a:lnTo>
                    <a:pt x="48" y="100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37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21" y="113"/>
                  </a:lnTo>
                  <a:lnTo>
                    <a:pt x="17" y="111"/>
                  </a:lnTo>
                  <a:lnTo>
                    <a:pt x="14" y="108"/>
                  </a:lnTo>
                  <a:lnTo>
                    <a:pt x="12" y="106"/>
                  </a:lnTo>
                  <a:lnTo>
                    <a:pt x="10" y="102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0" y="85"/>
                  </a:lnTo>
                  <a:lnTo>
                    <a:pt x="12" y="75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66853197-14BC-45BE-A967-CC050146DC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0" y="4132"/>
              <a:ext cx="29" cy="42"/>
            </a:xfrm>
            <a:custGeom>
              <a:avLst/>
              <a:gdLst>
                <a:gd name="T0" fmla="*/ 27 w 87"/>
                <a:gd name="T1" fmla="*/ 0 h 126"/>
                <a:gd name="T2" fmla="*/ 42 w 87"/>
                <a:gd name="T3" fmla="*/ 0 h 126"/>
                <a:gd name="T4" fmla="*/ 31 w 87"/>
                <a:gd name="T5" fmla="*/ 52 h 126"/>
                <a:gd name="T6" fmla="*/ 31 w 87"/>
                <a:gd name="T7" fmla="*/ 52 h 126"/>
                <a:gd name="T8" fmla="*/ 31 w 87"/>
                <a:gd name="T9" fmla="*/ 52 h 126"/>
                <a:gd name="T10" fmla="*/ 37 w 87"/>
                <a:gd name="T11" fmla="*/ 46 h 126"/>
                <a:gd name="T12" fmla="*/ 43 w 87"/>
                <a:gd name="T13" fmla="*/ 42 h 126"/>
                <a:gd name="T14" fmla="*/ 50 w 87"/>
                <a:gd name="T15" fmla="*/ 40 h 126"/>
                <a:gd name="T16" fmla="*/ 59 w 87"/>
                <a:gd name="T17" fmla="*/ 38 h 126"/>
                <a:gd name="T18" fmla="*/ 59 w 87"/>
                <a:gd name="T19" fmla="*/ 38 h 126"/>
                <a:gd name="T20" fmla="*/ 65 w 87"/>
                <a:gd name="T21" fmla="*/ 38 h 126"/>
                <a:gd name="T22" fmla="*/ 71 w 87"/>
                <a:gd name="T23" fmla="*/ 40 h 126"/>
                <a:gd name="T24" fmla="*/ 75 w 87"/>
                <a:gd name="T25" fmla="*/ 42 h 126"/>
                <a:gd name="T26" fmla="*/ 79 w 87"/>
                <a:gd name="T27" fmla="*/ 46 h 126"/>
                <a:gd name="T28" fmla="*/ 83 w 87"/>
                <a:gd name="T29" fmla="*/ 49 h 126"/>
                <a:gd name="T30" fmla="*/ 85 w 87"/>
                <a:gd name="T31" fmla="*/ 54 h 126"/>
                <a:gd name="T32" fmla="*/ 86 w 87"/>
                <a:gd name="T33" fmla="*/ 59 h 126"/>
                <a:gd name="T34" fmla="*/ 87 w 87"/>
                <a:gd name="T35" fmla="*/ 66 h 126"/>
                <a:gd name="T36" fmla="*/ 87 w 87"/>
                <a:gd name="T37" fmla="*/ 66 h 126"/>
                <a:gd name="T38" fmla="*/ 86 w 87"/>
                <a:gd name="T39" fmla="*/ 73 h 126"/>
                <a:gd name="T40" fmla="*/ 85 w 87"/>
                <a:gd name="T41" fmla="*/ 81 h 126"/>
                <a:gd name="T42" fmla="*/ 75 w 87"/>
                <a:gd name="T43" fmla="*/ 126 h 126"/>
                <a:gd name="T44" fmla="*/ 60 w 87"/>
                <a:gd name="T45" fmla="*/ 126 h 126"/>
                <a:gd name="T46" fmla="*/ 71 w 87"/>
                <a:gd name="T47" fmla="*/ 75 h 126"/>
                <a:gd name="T48" fmla="*/ 71 w 87"/>
                <a:gd name="T49" fmla="*/ 75 h 126"/>
                <a:gd name="T50" fmla="*/ 72 w 87"/>
                <a:gd name="T51" fmla="*/ 67 h 126"/>
                <a:gd name="T52" fmla="*/ 72 w 87"/>
                <a:gd name="T53" fmla="*/ 67 h 126"/>
                <a:gd name="T54" fmla="*/ 71 w 87"/>
                <a:gd name="T55" fmla="*/ 61 h 126"/>
                <a:gd name="T56" fmla="*/ 67 w 87"/>
                <a:gd name="T57" fmla="*/ 55 h 126"/>
                <a:gd name="T58" fmla="*/ 62 w 87"/>
                <a:gd name="T59" fmla="*/ 53 h 126"/>
                <a:gd name="T60" fmla="*/ 56 w 87"/>
                <a:gd name="T61" fmla="*/ 52 h 126"/>
                <a:gd name="T62" fmla="*/ 56 w 87"/>
                <a:gd name="T63" fmla="*/ 52 h 126"/>
                <a:gd name="T64" fmla="*/ 49 w 87"/>
                <a:gd name="T65" fmla="*/ 53 h 126"/>
                <a:gd name="T66" fmla="*/ 43 w 87"/>
                <a:gd name="T67" fmla="*/ 55 h 126"/>
                <a:gd name="T68" fmla="*/ 39 w 87"/>
                <a:gd name="T69" fmla="*/ 59 h 126"/>
                <a:gd name="T70" fmla="*/ 34 w 87"/>
                <a:gd name="T71" fmla="*/ 63 h 126"/>
                <a:gd name="T72" fmla="*/ 30 w 87"/>
                <a:gd name="T73" fmla="*/ 68 h 126"/>
                <a:gd name="T74" fmla="*/ 28 w 87"/>
                <a:gd name="T75" fmla="*/ 73 h 126"/>
                <a:gd name="T76" fmla="*/ 24 w 87"/>
                <a:gd name="T77" fmla="*/ 83 h 126"/>
                <a:gd name="T78" fmla="*/ 16 w 87"/>
                <a:gd name="T79" fmla="*/ 126 h 126"/>
                <a:gd name="T80" fmla="*/ 0 w 87"/>
                <a:gd name="T81" fmla="*/ 126 h 126"/>
                <a:gd name="T82" fmla="*/ 27 w 87"/>
                <a:gd name="T8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126">
                  <a:moveTo>
                    <a:pt x="27" y="0"/>
                  </a:moveTo>
                  <a:lnTo>
                    <a:pt x="42" y="0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7" y="46"/>
                  </a:lnTo>
                  <a:lnTo>
                    <a:pt x="43" y="42"/>
                  </a:lnTo>
                  <a:lnTo>
                    <a:pt x="50" y="40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5" y="38"/>
                  </a:lnTo>
                  <a:lnTo>
                    <a:pt x="71" y="40"/>
                  </a:lnTo>
                  <a:lnTo>
                    <a:pt x="75" y="42"/>
                  </a:lnTo>
                  <a:lnTo>
                    <a:pt x="79" y="46"/>
                  </a:lnTo>
                  <a:lnTo>
                    <a:pt x="83" y="49"/>
                  </a:lnTo>
                  <a:lnTo>
                    <a:pt x="85" y="54"/>
                  </a:lnTo>
                  <a:lnTo>
                    <a:pt x="86" y="59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6" y="73"/>
                  </a:lnTo>
                  <a:lnTo>
                    <a:pt x="85" y="81"/>
                  </a:lnTo>
                  <a:lnTo>
                    <a:pt x="75" y="126"/>
                  </a:lnTo>
                  <a:lnTo>
                    <a:pt x="60" y="126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2" y="67"/>
                  </a:lnTo>
                  <a:lnTo>
                    <a:pt x="72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2" y="53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49" y="53"/>
                  </a:lnTo>
                  <a:lnTo>
                    <a:pt x="43" y="55"/>
                  </a:lnTo>
                  <a:lnTo>
                    <a:pt x="39" y="59"/>
                  </a:lnTo>
                  <a:lnTo>
                    <a:pt x="34" y="63"/>
                  </a:lnTo>
                  <a:lnTo>
                    <a:pt x="30" y="68"/>
                  </a:lnTo>
                  <a:lnTo>
                    <a:pt x="28" y="73"/>
                  </a:lnTo>
                  <a:lnTo>
                    <a:pt x="24" y="83"/>
                  </a:lnTo>
                  <a:lnTo>
                    <a:pt x="16" y="126"/>
                  </a:lnTo>
                  <a:lnTo>
                    <a:pt x="0" y="1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E46D8D40-32F2-43D1-B870-77A300430D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24" y="4145"/>
              <a:ext cx="27" cy="30"/>
            </a:xfrm>
            <a:custGeom>
              <a:avLst/>
              <a:gdLst>
                <a:gd name="T0" fmla="*/ 66 w 80"/>
                <a:gd name="T1" fmla="*/ 87 h 90"/>
                <a:gd name="T2" fmla="*/ 39 w 80"/>
                <a:gd name="T3" fmla="*/ 90 h 90"/>
                <a:gd name="T4" fmla="*/ 32 w 80"/>
                <a:gd name="T5" fmla="*/ 90 h 90"/>
                <a:gd name="T6" fmla="*/ 18 w 80"/>
                <a:gd name="T7" fmla="*/ 87 h 90"/>
                <a:gd name="T8" fmla="*/ 7 w 80"/>
                <a:gd name="T9" fmla="*/ 77 h 90"/>
                <a:gd name="T10" fmla="*/ 1 w 80"/>
                <a:gd name="T11" fmla="*/ 61 h 90"/>
                <a:gd name="T12" fmla="*/ 0 w 80"/>
                <a:gd name="T13" fmla="*/ 52 h 90"/>
                <a:gd name="T14" fmla="*/ 4 w 80"/>
                <a:gd name="T15" fmla="*/ 34 h 90"/>
                <a:gd name="T16" fmla="*/ 12 w 80"/>
                <a:gd name="T17" fmla="*/ 17 h 90"/>
                <a:gd name="T18" fmla="*/ 27 w 80"/>
                <a:gd name="T19" fmla="*/ 5 h 90"/>
                <a:gd name="T20" fmla="*/ 48 w 80"/>
                <a:gd name="T21" fmla="*/ 0 h 90"/>
                <a:gd name="T22" fmla="*/ 55 w 80"/>
                <a:gd name="T23" fmla="*/ 2 h 90"/>
                <a:gd name="T24" fmla="*/ 67 w 80"/>
                <a:gd name="T25" fmla="*/ 5 h 90"/>
                <a:gd name="T26" fmla="*/ 75 w 80"/>
                <a:gd name="T27" fmla="*/ 14 h 90"/>
                <a:gd name="T28" fmla="*/ 79 w 80"/>
                <a:gd name="T29" fmla="*/ 25 h 90"/>
                <a:gd name="T30" fmla="*/ 80 w 80"/>
                <a:gd name="T31" fmla="*/ 33 h 90"/>
                <a:gd name="T32" fmla="*/ 78 w 80"/>
                <a:gd name="T33" fmla="*/ 49 h 90"/>
                <a:gd name="T34" fmla="*/ 18 w 80"/>
                <a:gd name="T35" fmla="*/ 49 h 90"/>
                <a:gd name="T36" fmla="*/ 17 w 80"/>
                <a:gd name="T37" fmla="*/ 54 h 90"/>
                <a:gd name="T38" fmla="*/ 19 w 80"/>
                <a:gd name="T39" fmla="*/ 65 h 90"/>
                <a:gd name="T40" fmla="*/ 25 w 80"/>
                <a:gd name="T41" fmla="*/ 72 h 90"/>
                <a:gd name="T42" fmla="*/ 33 w 80"/>
                <a:gd name="T43" fmla="*/ 77 h 90"/>
                <a:gd name="T44" fmla="*/ 43 w 80"/>
                <a:gd name="T45" fmla="*/ 77 h 90"/>
                <a:gd name="T46" fmla="*/ 68 w 80"/>
                <a:gd name="T47" fmla="*/ 72 h 90"/>
                <a:gd name="T48" fmla="*/ 63 w 80"/>
                <a:gd name="T49" fmla="*/ 37 h 90"/>
                <a:gd name="T50" fmla="*/ 63 w 80"/>
                <a:gd name="T51" fmla="*/ 30 h 90"/>
                <a:gd name="T52" fmla="*/ 62 w 80"/>
                <a:gd name="T53" fmla="*/ 23 h 90"/>
                <a:gd name="T54" fmla="*/ 56 w 80"/>
                <a:gd name="T55" fmla="*/ 16 h 90"/>
                <a:gd name="T56" fmla="*/ 50 w 80"/>
                <a:gd name="T57" fmla="*/ 14 h 90"/>
                <a:gd name="T58" fmla="*/ 45 w 80"/>
                <a:gd name="T59" fmla="*/ 14 h 90"/>
                <a:gd name="T60" fmla="*/ 37 w 80"/>
                <a:gd name="T61" fmla="*/ 15 h 90"/>
                <a:gd name="T62" fmla="*/ 29 w 80"/>
                <a:gd name="T63" fmla="*/ 21 h 90"/>
                <a:gd name="T64" fmla="*/ 19 w 80"/>
                <a:gd name="T65" fmla="*/ 3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90">
                  <a:moveTo>
                    <a:pt x="66" y="87"/>
                  </a:moveTo>
                  <a:lnTo>
                    <a:pt x="66" y="87"/>
                  </a:lnTo>
                  <a:lnTo>
                    <a:pt x="53" y="89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2" y="90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2"/>
                  </a:lnTo>
                  <a:lnTo>
                    <a:pt x="7" y="77"/>
                  </a:lnTo>
                  <a:lnTo>
                    <a:pt x="4" y="71"/>
                  </a:lnTo>
                  <a:lnTo>
                    <a:pt x="1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4"/>
                  </a:lnTo>
                  <a:lnTo>
                    <a:pt x="7" y="25"/>
                  </a:lnTo>
                  <a:lnTo>
                    <a:pt x="12" y="17"/>
                  </a:lnTo>
                  <a:lnTo>
                    <a:pt x="19" y="10"/>
                  </a:lnTo>
                  <a:lnTo>
                    <a:pt x="27" y="5"/>
                  </a:lnTo>
                  <a:lnTo>
                    <a:pt x="37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5"/>
                  </a:lnTo>
                  <a:lnTo>
                    <a:pt x="72" y="9"/>
                  </a:lnTo>
                  <a:lnTo>
                    <a:pt x="75" y="14"/>
                  </a:lnTo>
                  <a:lnTo>
                    <a:pt x="78" y="20"/>
                  </a:lnTo>
                  <a:lnTo>
                    <a:pt x="79" y="25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79" y="41"/>
                  </a:lnTo>
                  <a:lnTo>
                    <a:pt x="78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8" y="60"/>
                  </a:lnTo>
                  <a:lnTo>
                    <a:pt x="19" y="65"/>
                  </a:lnTo>
                  <a:lnTo>
                    <a:pt x="22" y="70"/>
                  </a:lnTo>
                  <a:lnTo>
                    <a:pt x="25" y="72"/>
                  </a:lnTo>
                  <a:lnTo>
                    <a:pt x="29" y="75"/>
                  </a:lnTo>
                  <a:lnTo>
                    <a:pt x="33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56" y="76"/>
                  </a:lnTo>
                  <a:lnTo>
                    <a:pt x="68" y="72"/>
                  </a:lnTo>
                  <a:lnTo>
                    <a:pt x="66" y="87"/>
                  </a:lnTo>
                  <a:close/>
                  <a:moveTo>
                    <a:pt x="63" y="37"/>
                  </a:moveTo>
                  <a:lnTo>
                    <a:pt x="63" y="37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3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4" y="15"/>
                  </a:lnTo>
                  <a:lnTo>
                    <a:pt x="50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4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9" y="21"/>
                  </a:lnTo>
                  <a:lnTo>
                    <a:pt x="23" y="28"/>
                  </a:lnTo>
                  <a:lnTo>
                    <a:pt x="19" y="37"/>
                  </a:lnTo>
                  <a:lnTo>
                    <a:pt x="63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ADF32F55-D245-49F6-8CD6-7637F3CC6E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0" y="4132"/>
              <a:ext cx="29" cy="42"/>
            </a:xfrm>
            <a:custGeom>
              <a:avLst/>
              <a:gdLst>
                <a:gd name="T0" fmla="*/ 27 w 87"/>
                <a:gd name="T1" fmla="*/ 0 h 126"/>
                <a:gd name="T2" fmla="*/ 42 w 87"/>
                <a:gd name="T3" fmla="*/ 0 h 126"/>
                <a:gd name="T4" fmla="*/ 31 w 87"/>
                <a:gd name="T5" fmla="*/ 52 h 126"/>
                <a:gd name="T6" fmla="*/ 32 w 87"/>
                <a:gd name="T7" fmla="*/ 52 h 126"/>
                <a:gd name="T8" fmla="*/ 32 w 87"/>
                <a:gd name="T9" fmla="*/ 52 h 126"/>
                <a:gd name="T10" fmla="*/ 37 w 87"/>
                <a:gd name="T11" fmla="*/ 46 h 126"/>
                <a:gd name="T12" fmla="*/ 43 w 87"/>
                <a:gd name="T13" fmla="*/ 42 h 126"/>
                <a:gd name="T14" fmla="*/ 52 w 87"/>
                <a:gd name="T15" fmla="*/ 40 h 126"/>
                <a:gd name="T16" fmla="*/ 59 w 87"/>
                <a:gd name="T17" fmla="*/ 38 h 126"/>
                <a:gd name="T18" fmla="*/ 59 w 87"/>
                <a:gd name="T19" fmla="*/ 38 h 126"/>
                <a:gd name="T20" fmla="*/ 65 w 87"/>
                <a:gd name="T21" fmla="*/ 38 h 126"/>
                <a:gd name="T22" fmla="*/ 71 w 87"/>
                <a:gd name="T23" fmla="*/ 40 h 126"/>
                <a:gd name="T24" fmla="*/ 75 w 87"/>
                <a:gd name="T25" fmla="*/ 42 h 126"/>
                <a:gd name="T26" fmla="*/ 79 w 87"/>
                <a:gd name="T27" fmla="*/ 46 h 126"/>
                <a:gd name="T28" fmla="*/ 83 w 87"/>
                <a:gd name="T29" fmla="*/ 49 h 126"/>
                <a:gd name="T30" fmla="*/ 85 w 87"/>
                <a:gd name="T31" fmla="*/ 54 h 126"/>
                <a:gd name="T32" fmla="*/ 87 w 87"/>
                <a:gd name="T33" fmla="*/ 59 h 126"/>
                <a:gd name="T34" fmla="*/ 87 w 87"/>
                <a:gd name="T35" fmla="*/ 66 h 126"/>
                <a:gd name="T36" fmla="*/ 87 w 87"/>
                <a:gd name="T37" fmla="*/ 66 h 126"/>
                <a:gd name="T38" fmla="*/ 87 w 87"/>
                <a:gd name="T39" fmla="*/ 73 h 126"/>
                <a:gd name="T40" fmla="*/ 86 w 87"/>
                <a:gd name="T41" fmla="*/ 81 h 126"/>
                <a:gd name="T42" fmla="*/ 77 w 87"/>
                <a:gd name="T43" fmla="*/ 126 h 126"/>
                <a:gd name="T44" fmla="*/ 60 w 87"/>
                <a:gd name="T45" fmla="*/ 126 h 126"/>
                <a:gd name="T46" fmla="*/ 71 w 87"/>
                <a:gd name="T47" fmla="*/ 75 h 126"/>
                <a:gd name="T48" fmla="*/ 71 w 87"/>
                <a:gd name="T49" fmla="*/ 75 h 126"/>
                <a:gd name="T50" fmla="*/ 72 w 87"/>
                <a:gd name="T51" fmla="*/ 67 h 126"/>
                <a:gd name="T52" fmla="*/ 72 w 87"/>
                <a:gd name="T53" fmla="*/ 67 h 126"/>
                <a:gd name="T54" fmla="*/ 71 w 87"/>
                <a:gd name="T55" fmla="*/ 61 h 126"/>
                <a:gd name="T56" fmla="*/ 67 w 87"/>
                <a:gd name="T57" fmla="*/ 55 h 126"/>
                <a:gd name="T58" fmla="*/ 62 w 87"/>
                <a:gd name="T59" fmla="*/ 53 h 126"/>
                <a:gd name="T60" fmla="*/ 56 w 87"/>
                <a:gd name="T61" fmla="*/ 52 h 126"/>
                <a:gd name="T62" fmla="*/ 56 w 87"/>
                <a:gd name="T63" fmla="*/ 52 h 126"/>
                <a:gd name="T64" fmla="*/ 49 w 87"/>
                <a:gd name="T65" fmla="*/ 53 h 126"/>
                <a:gd name="T66" fmla="*/ 43 w 87"/>
                <a:gd name="T67" fmla="*/ 55 h 126"/>
                <a:gd name="T68" fmla="*/ 38 w 87"/>
                <a:gd name="T69" fmla="*/ 59 h 126"/>
                <a:gd name="T70" fmla="*/ 34 w 87"/>
                <a:gd name="T71" fmla="*/ 63 h 126"/>
                <a:gd name="T72" fmla="*/ 30 w 87"/>
                <a:gd name="T73" fmla="*/ 68 h 126"/>
                <a:gd name="T74" fmla="*/ 28 w 87"/>
                <a:gd name="T75" fmla="*/ 73 h 126"/>
                <a:gd name="T76" fmla="*/ 25 w 87"/>
                <a:gd name="T77" fmla="*/ 83 h 126"/>
                <a:gd name="T78" fmla="*/ 16 w 87"/>
                <a:gd name="T79" fmla="*/ 126 h 126"/>
                <a:gd name="T80" fmla="*/ 0 w 87"/>
                <a:gd name="T81" fmla="*/ 126 h 126"/>
                <a:gd name="T82" fmla="*/ 27 w 87"/>
                <a:gd name="T8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126">
                  <a:moveTo>
                    <a:pt x="27" y="0"/>
                  </a:moveTo>
                  <a:lnTo>
                    <a:pt x="42" y="0"/>
                  </a:lnTo>
                  <a:lnTo>
                    <a:pt x="31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7" y="46"/>
                  </a:lnTo>
                  <a:lnTo>
                    <a:pt x="43" y="42"/>
                  </a:lnTo>
                  <a:lnTo>
                    <a:pt x="52" y="40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5" y="38"/>
                  </a:lnTo>
                  <a:lnTo>
                    <a:pt x="71" y="40"/>
                  </a:lnTo>
                  <a:lnTo>
                    <a:pt x="75" y="42"/>
                  </a:lnTo>
                  <a:lnTo>
                    <a:pt x="79" y="46"/>
                  </a:lnTo>
                  <a:lnTo>
                    <a:pt x="83" y="49"/>
                  </a:lnTo>
                  <a:lnTo>
                    <a:pt x="85" y="54"/>
                  </a:lnTo>
                  <a:lnTo>
                    <a:pt x="87" y="59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73"/>
                  </a:lnTo>
                  <a:lnTo>
                    <a:pt x="86" y="81"/>
                  </a:lnTo>
                  <a:lnTo>
                    <a:pt x="77" y="126"/>
                  </a:lnTo>
                  <a:lnTo>
                    <a:pt x="60" y="126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2" y="67"/>
                  </a:lnTo>
                  <a:lnTo>
                    <a:pt x="72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2" y="53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49" y="53"/>
                  </a:lnTo>
                  <a:lnTo>
                    <a:pt x="43" y="55"/>
                  </a:lnTo>
                  <a:lnTo>
                    <a:pt x="38" y="59"/>
                  </a:lnTo>
                  <a:lnTo>
                    <a:pt x="34" y="63"/>
                  </a:lnTo>
                  <a:lnTo>
                    <a:pt x="30" y="68"/>
                  </a:lnTo>
                  <a:lnTo>
                    <a:pt x="28" y="73"/>
                  </a:lnTo>
                  <a:lnTo>
                    <a:pt x="25" y="83"/>
                  </a:lnTo>
                  <a:lnTo>
                    <a:pt x="16" y="126"/>
                  </a:lnTo>
                  <a:lnTo>
                    <a:pt x="0" y="1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6E225FE-9AA7-4766-BA81-FB627B034A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05" y="4145"/>
              <a:ext cx="27" cy="30"/>
            </a:xfrm>
            <a:custGeom>
              <a:avLst/>
              <a:gdLst>
                <a:gd name="T0" fmla="*/ 65 w 79"/>
                <a:gd name="T1" fmla="*/ 87 h 90"/>
                <a:gd name="T2" fmla="*/ 39 w 79"/>
                <a:gd name="T3" fmla="*/ 90 h 90"/>
                <a:gd name="T4" fmla="*/ 31 w 79"/>
                <a:gd name="T5" fmla="*/ 90 h 90"/>
                <a:gd name="T6" fmla="*/ 17 w 79"/>
                <a:gd name="T7" fmla="*/ 87 h 90"/>
                <a:gd name="T8" fmla="*/ 6 w 79"/>
                <a:gd name="T9" fmla="*/ 77 h 90"/>
                <a:gd name="T10" fmla="*/ 0 w 79"/>
                <a:gd name="T11" fmla="*/ 61 h 90"/>
                <a:gd name="T12" fmla="*/ 0 w 79"/>
                <a:gd name="T13" fmla="*/ 52 h 90"/>
                <a:gd name="T14" fmla="*/ 3 w 79"/>
                <a:gd name="T15" fmla="*/ 34 h 90"/>
                <a:gd name="T16" fmla="*/ 12 w 79"/>
                <a:gd name="T17" fmla="*/ 17 h 90"/>
                <a:gd name="T18" fmla="*/ 26 w 79"/>
                <a:gd name="T19" fmla="*/ 5 h 90"/>
                <a:gd name="T20" fmla="*/ 47 w 79"/>
                <a:gd name="T21" fmla="*/ 0 h 90"/>
                <a:gd name="T22" fmla="*/ 54 w 79"/>
                <a:gd name="T23" fmla="*/ 2 h 90"/>
                <a:gd name="T24" fmla="*/ 66 w 79"/>
                <a:gd name="T25" fmla="*/ 5 h 90"/>
                <a:gd name="T26" fmla="*/ 74 w 79"/>
                <a:gd name="T27" fmla="*/ 14 h 90"/>
                <a:gd name="T28" fmla="*/ 78 w 79"/>
                <a:gd name="T29" fmla="*/ 25 h 90"/>
                <a:gd name="T30" fmla="*/ 79 w 79"/>
                <a:gd name="T31" fmla="*/ 33 h 90"/>
                <a:gd name="T32" fmla="*/ 78 w 79"/>
                <a:gd name="T33" fmla="*/ 49 h 90"/>
                <a:gd name="T34" fmla="*/ 17 w 79"/>
                <a:gd name="T35" fmla="*/ 49 h 90"/>
                <a:gd name="T36" fmla="*/ 17 w 79"/>
                <a:gd name="T37" fmla="*/ 54 h 90"/>
                <a:gd name="T38" fmla="*/ 18 w 79"/>
                <a:gd name="T39" fmla="*/ 65 h 90"/>
                <a:gd name="T40" fmla="*/ 24 w 79"/>
                <a:gd name="T41" fmla="*/ 72 h 90"/>
                <a:gd name="T42" fmla="*/ 32 w 79"/>
                <a:gd name="T43" fmla="*/ 77 h 90"/>
                <a:gd name="T44" fmla="*/ 43 w 79"/>
                <a:gd name="T45" fmla="*/ 77 h 90"/>
                <a:gd name="T46" fmla="*/ 67 w 79"/>
                <a:gd name="T47" fmla="*/ 72 h 90"/>
                <a:gd name="T48" fmla="*/ 62 w 79"/>
                <a:gd name="T49" fmla="*/ 37 h 90"/>
                <a:gd name="T50" fmla="*/ 63 w 79"/>
                <a:gd name="T51" fmla="*/ 30 h 90"/>
                <a:gd name="T52" fmla="*/ 62 w 79"/>
                <a:gd name="T53" fmla="*/ 23 h 90"/>
                <a:gd name="T54" fmla="*/ 56 w 79"/>
                <a:gd name="T55" fmla="*/ 16 h 90"/>
                <a:gd name="T56" fmla="*/ 49 w 79"/>
                <a:gd name="T57" fmla="*/ 14 h 90"/>
                <a:gd name="T58" fmla="*/ 44 w 79"/>
                <a:gd name="T59" fmla="*/ 14 h 90"/>
                <a:gd name="T60" fmla="*/ 36 w 79"/>
                <a:gd name="T61" fmla="*/ 15 h 90"/>
                <a:gd name="T62" fmla="*/ 28 w 79"/>
                <a:gd name="T63" fmla="*/ 21 h 90"/>
                <a:gd name="T64" fmla="*/ 18 w 79"/>
                <a:gd name="T65" fmla="*/ 3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90">
                  <a:moveTo>
                    <a:pt x="65" y="87"/>
                  </a:moveTo>
                  <a:lnTo>
                    <a:pt x="65" y="87"/>
                  </a:lnTo>
                  <a:lnTo>
                    <a:pt x="51" y="89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1" y="90"/>
                  </a:lnTo>
                  <a:lnTo>
                    <a:pt x="24" y="89"/>
                  </a:lnTo>
                  <a:lnTo>
                    <a:pt x="17" y="87"/>
                  </a:lnTo>
                  <a:lnTo>
                    <a:pt x="12" y="82"/>
                  </a:lnTo>
                  <a:lnTo>
                    <a:pt x="6" y="77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6" y="25"/>
                  </a:lnTo>
                  <a:lnTo>
                    <a:pt x="12" y="17"/>
                  </a:lnTo>
                  <a:lnTo>
                    <a:pt x="18" y="10"/>
                  </a:lnTo>
                  <a:lnTo>
                    <a:pt x="26" y="5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0" y="3"/>
                  </a:lnTo>
                  <a:lnTo>
                    <a:pt x="66" y="5"/>
                  </a:lnTo>
                  <a:lnTo>
                    <a:pt x="70" y="9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8" y="25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8" y="41"/>
                  </a:lnTo>
                  <a:lnTo>
                    <a:pt x="78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60"/>
                  </a:lnTo>
                  <a:lnTo>
                    <a:pt x="18" y="65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8" y="75"/>
                  </a:lnTo>
                  <a:lnTo>
                    <a:pt x="32" y="77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55" y="76"/>
                  </a:lnTo>
                  <a:lnTo>
                    <a:pt x="67" y="72"/>
                  </a:lnTo>
                  <a:lnTo>
                    <a:pt x="65" y="87"/>
                  </a:lnTo>
                  <a:close/>
                  <a:moveTo>
                    <a:pt x="62" y="37"/>
                  </a:moveTo>
                  <a:lnTo>
                    <a:pt x="62" y="37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3"/>
                  </a:lnTo>
                  <a:lnTo>
                    <a:pt x="59" y="18"/>
                  </a:lnTo>
                  <a:lnTo>
                    <a:pt x="56" y="16"/>
                  </a:lnTo>
                  <a:lnTo>
                    <a:pt x="53" y="15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9" y="14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8" y="21"/>
                  </a:lnTo>
                  <a:lnTo>
                    <a:pt x="23" y="28"/>
                  </a:lnTo>
                  <a:lnTo>
                    <a:pt x="18" y="37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F5917C1-828A-44EC-AC9E-22AD9945C2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35" y="4145"/>
              <a:ext cx="26" cy="30"/>
            </a:xfrm>
            <a:custGeom>
              <a:avLst/>
              <a:gdLst>
                <a:gd name="T0" fmla="*/ 20 w 77"/>
                <a:gd name="T1" fmla="*/ 5 h 90"/>
                <a:gd name="T2" fmla="*/ 44 w 77"/>
                <a:gd name="T3" fmla="*/ 0 h 90"/>
                <a:gd name="T4" fmla="*/ 50 w 77"/>
                <a:gd name="T5" fmla="*/ 0 h 90"/>
                <a:gd name="T6" fmla="*/ 62 w 77"/>
                <a:gd name="T7" fmla="*/ 4 h 90"/>
                <a:gd name="T8" fmla="*/ 71 w 77"/>
                <a:gd name="T9" fmla="*/ 10 h 90"/>
                <a:gd name="T10" fmla="*/ 76 w 77"/>
                <a:gd name="T11" fmla="*/ 21 h 90"/>
                <a:gd name="T12" fmla="*/ 77 w 77"/>
                <a:gd name="T13" fmla="*/ 28 h 90"/>
                <a:gd name="T14" fmla="*/ 76 w 77"/>
                <a:gd name="T15" fmla="*/ 41 h 90"/>
                <a:gd name="T16" fmla="*/ 66 w 77"/>
                <a:gd name="T17" fmla="*/ 88 h 90"/>
                <a:gd name="T18" fmla="*/ 52 w 77"/>
                <a:gd name="T19" fmla="*/ 88 h 90"/>
                <a:gd name="T20" fmla="*/ 54 w 77"/>
                <a:gd name="T21" fmla="*/ 75 h 90"/>
                <a:gd name="T22" fmla="*/ 50 w 77"/>
                <a:gd name="T23" fmla="*/ 81 h 90"/>
                <a:gd name="T24" fmla="*/ 35 w 77"/>
                <a:gd name="T25" fmla="*/ 89 h 90"/>
                <a:gd name="T26" fmla="*/ 27 w 77"/>
                <a:gd name="T27" fmla="*/ 90 h 90"/>
                <a:gd name="T28" fmla="*/ 16 w 77"/>
                <a:gd name="T29" fmla="*/ 89 h 90"/>
                <a:gd name="T30" fmla="*/ 8 w 77"/>
                <a:gd name="T31" fmla="*/ 84 h 90"/>
                <a:gd name="T32" fmla="*/ 2 w 77"/>
                <a:gd name="T33" fmla="*/ 77 h 90"/>
                <a:gd name="T34" fmla="*/ 0 w 77"/>
                <a:gd name="T35" fmla="*/ 66 h 90"/>
                <a:gd name="T36" fmla="*/ 1 w 77"/>
                <a:gd name="T37" fmla="*/ 58 h 90"/>
                <a:gd name="T38" fmla="*/ 8 w 77"/>
                <a:gd name="T39" fmla="*/ 46 h 90"/>
                <a:gd name="T40" fmla="*/ 21 w 77"/>
                <a:gd name="T41" fmla="*/ 39 h 90"/>
                <a:gd name="T42" fmla="*/ 40 w 77"/>
                <a:gd name="T43" fmla="*/ 35 h 90"/>
                <a:gd name="T44" fmla="*/ 50 w 77"/>
                <a:gd name="T45" fmla="*/ 35 h 90"/>
                <a:gd name="T46" fmla="*/ 62 w 77"/>
                <a:gd name="T47" fmla="*/ 36 h 90"/>
                <a:gd name="T48" fmla="*/ 63 w 77"/>
                <a:gd name="T49" fmla="*/ 30 h 90"/>
                <a:gd name="T50" fmla="*/ 60 w 77"/>
                <a:gd name="T51" fmla="*/ 22 h 90"/>
                <a:gd name="T52" fmla="*/ 57 w 77"/>
                <a:gd name="T53" fmla="*/ 17 h 90"/>
                <a:gd name="T54" fmla="*/ 51 w 77"/>
                <a:gd name="T55" fmla="*/ 15 h 90"/>
                <a:gd name="T56" fmla="*/ 42 w 77"/>
                <a:gd name="T57" fmla="*/ 14 h 90"/>
                <a:gd name="T58" fmla="*/ 28 w 77"/>
                <a:gd name="T59" fmla="*/ 15 h 90"/>
                <a:gd name="T60" fmla="*/ 16 w 77"/>
                <a:gd name="T61" fmla="*/ 21 h 90"/>
                <a:gd name="T62" fmla="*/ 58 w 77"/>
                <a:gd name="T63" fmla="*/ 47 h 90"/>
                <a:gd name="T64" fmla="*/ 46 w 77"/>
                <a:gd name="T65" fmla="*/ 47 h 90"/>
                <a:gd name="T66" fmla="*/ 32 w 77"/>
                <a:gd name="T67" fmla="*/ 49 h 90"/>
                <a:gd name="T68" fmla="*/ 22 w 77"/>
                <a:gd name="T69" fmla="*/ 53 h 90"/>
                <a:gd name="T70" fmla="*/ 17 w 77"/>
                <a:gd name="T71" fmla="*/ 60 h 90"/>
                <a:gd name="T72" fmla="*/ 16 w 77"/>
                <a:gd name="T73" fmla="*/ 66 h 90"/>
                <a:gd name="T74" fmla="*/ 20 w 77"/>
                <a:gd name="T75" fmla="*/ 75 h 90"/>
                <a:gd name="T76" fmla="*/ 31 w 77"/>
                <a:gd name="T77" fmla="*/ 77 h 90"/>
                <a:gd name="T78" fmla="*/ 35 w 77"/>
                <a:gd name="T79" fmla="*/ 77 h 90"/>
                <a:gd name="T80" fmla="*/ 46 w 77"/>
                <a:gd name="T81" fmla="*/ 72 h 90"/>
                <a:gd name="T82" fmla="*/ 52 w 77"/>
                <a:gd name="T83" fmla="*/ 63 h 90"/>
                <a:gd name="T84" fmla="*/ 57 w 77"/>
                <a:gd name="T85" fmla="*/ 53 h 90"/>
                <a:gd name="T86" fmla="*/ 58 w 77"/>
                <a:gd name="T87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90">
                  <a:moveTo>
                    <a:pt x="20" y="5"/>
                  </a:moveTo>
                  <a:lnTo>
                    <a:pt x="20" y="5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1" y="10"/>
                  </a:lnTo>
                  <a:lnTo>
                    <a:pt x="75" y="15"/>
                  </a:lnTo>
                  <a:lnTo>
                    <a:pt x="76" y="21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1" y="65"/>
                  </a:lnTo>
                  <a:lnTo>
                    <a:pt x="6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0" y="81"/>
                  </a:lnTo>
                  <a:lnTo>
                    <a:pt x="42" y="87"/>
                  </a:lnTo>
                  <a:lnTo>
                    <a:pt x="35" y="89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1" y="90"/>
                  </a:lnTo>
                  <a:lnTo>
                    <a:pt x="16" y="89"/>
                  </a:lnTo>
                  <a:lnTo>
                    <a:pt x="11" y="87"/>
                  </a:lnTo>
                  <a:lnTo>
                    <a:pt x="8" y="84"/>
                  </a:lnTo>
                  <a:lnTo>
                    <a:pt x="4" y="82"/>
                  </a:lnTo>
                  <a:lnTo>
                    <a:pt x="2" y="77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58"/>
                  </a:lnTo>
                  <a:lnTo>
                    <a:pt x="3" y="52"/>
                  </a:lnTo>
                  <a:lnTo>
                    <a:pt x="8" y="46"/>
                  </a:lnTo>
                  <a:lnTo>
                    <a:pt x="14" y="42"/>
                  </a:lnTo>
                  <a:lnTo>
                    <a:pt x="21" y="39"/>
                  </a:lnTo>
                  <a:lnTo>
                    <a:pt x="29" y="36"/>
                  </a:lnTo>
                  <a:lnTo>
                    <a:pt x="4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2" y="25"/>
                  </a:lnTo>
                  <a:lnTo>
                    <a:pt x="60" y="22"/>
                  </a:lnTo>
                  <a:lnTo>
                    <a:pt x="59" y="20"/>
                  </a:lnTo>
                  <a:lnTo>
                    <a:pt x="57" y="17"/>
                  </a:lnTo>
                  <a:lnTo>
                    <a:pt x="54" y="16"/>
                  </a:lnTo>
                  <a:lnTo>
                    <a:pt x="51" y="15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5" y="14"/>
                  </a:lnTo>
                  <a:lnTo>
                    <a:pt x="28" y="15"/>
                  </a:lnTo>
                  <a:lnTo>
                    <a:pt x="22" y="17"/>
                  </a:lnTo>
                  <a:lnTo>
                    <a:pt x="16" y="21"/>
                  </a:lnTo>
                  <a:lnTo>
                    <a:pt x="20" y="5"/>
                  </a:lnTo>
                  <a:close/>
                  <a:moveTo>
                    <a:pt x="58" y="47"/>
                  </a:moveTo>
                  <a:lnTo>
                    <a:pt x="46" y="47"/>
                  </a:lnTo>
                  <a:lnTo>
                    <a:pt x="46" y="47"/>
                  </a:lnTo>
                  <a:lnTo>
                    <a:pt x="36" y="48"/>
                  </a:lnTo>
                  <a:lnTo>
                    <a:pt x="32" y="49"/>
                  </a:lnTo>
                  <a:lnTo>
                    <a:pt x="27" y="51"/>
                  </a:lnTo>
                  <a:lnTo>
                    <a:pt x="22" y="53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7" y="71"/>
                  </a:lnTo>
                  <a:lnTo>
                    <a:pt x="20" y="75"/>
                  </a:lnTo>
                  <a:lnTo>
                    <a:pt x="25" y="77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41" y="75"/>
                  </a:lnTo>
                  <a:lnTo>
                    <a:pt x="46" y="72"/>
                  </a:lnTo>
                  <a:lnTo>
                    <a:pt x="50" y="67"/>
                  </a:lnTo>
                  <a:lnTo>
                    <a:pt x="52" y="63"/>
                  </a:lnTo>
                  <a:lnTo>
                    <a:pt x="56" y="58"/>
                  </a:lnTo>
                  <a:lnTo>
                    <a:pt x="57" y="53"/>
                  </a:lnTo>
                  <a:lnTo>
                    <a:pt x="58" y="47"/>
                  </a:lnTo>
                  <a:lnTo>
                    <a:pt x="5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A1ACC3A7-B6B1-44BE-AF9E-7713643FC0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7" y="4145"/>
              <a:ext cx="22" cy="29"/>
            </a:xfrm>
            <a:custGeom>
              <a:avLst/>
              <a:gdLst>
                <a:gd name="T0" fmla="*/ 15 w 66"/>
                <a:gd name="T1" fmla="*/ 16 h 88"/>
                <a:gd name="T2" fmla="*/ 15 w 66"/>
                <a:gd name="T3" fmla="*/ 16 h 88"/>
                <a:gd name="T4" fmla="*/ 18 w 66"/>
                <a:gd name="T5" fmla="*/ 3 h 88"/>
                <a:gd name="T6" fmla="*/ 32 w 66"/>
                <a:gd name="T7" fmla="*/ 3 h 88"/>
                <a:gd name="T8" fmla="*/ 29 w 66"/>
                <a:gd name="T9" fmla="*/ 16 h 88"/>
                <a:gd name="T10" fmla="*/ 29 w 66"/>
                <a:gd name="T11" fmla="*/ 16 h 88"/>
                <a:gd name="T12" fmla="*/ 29 w 66"/>
                <a:gd name="T13" fmla="*/ 16 h 88"/>
                <a:gd name="T14" fmla="*/ 34 w 66"/>
                <a:gd name="T15" fmla="*/ 10 h 88"/>
                <a:gd name="T16" fmla="*/ 40 w 66"/>
                <a:gd name="T17" fmla="*/ 5 h 88"/>
                <a:gd name="T18" fmla="*/ 49 w 66"/>
                <a:gd name="T19" fmla="*/ 2 h 88"/>
                <a:gd name="T20" fmla="*/ 59 w 66"/>
                <a:gd name="T21" fmla="*/ 0 h 88"/>
                <a:gd name="T22" fmla="*/ 59 w 66"/>
                <a:gd name="T23" fmla="*/ 0 h 88"/>
                <a:gd name="T24" fmla="*/ 62 w 66"/>
                <a:gd name="T25" fmla="*/ 0 h 88"/>
                <a:gd name="T26" fmla="*/ 66 w 66"/>
                <a:gd name="T27" fmla="*/ 2 h 88"/>
                <a:gd name="T28" fmla="*/ 63 w 66"/>
                <a:gd name="T29" fmla="*/ 16 h 88"/>
                <a:gd name="T30" fmla="*/ 63 w 66"/>
                <a:gd name="T31" fmla="*/ 16 h 88"/>
                <a:gd name="T32" fmla="*/ 56 w 66"/>
                <a:gd name="T33" fmla="*/ 15 h 88"/>
                <a:gd name="T34" fmla="*/ 56 w 66"/>
                <a:gd name="T35" fmla="*/ 15 h 88"/>
                <a:gd name="T36" fmla="*/ 49 w 66"/>
                <a:gd name="T37" fmla="*/ 15 h 88"/>
                <a:gd name="T38" fmla="*/ 43 w 66"/>
                <a:gd name="T39" fmla="*/ 17 h 88"/>
                <a:gd name="T40" fmla="*/ 38 w 66"/>
                <a:gd name="T41" fmla="*/ 22 h 88"/>
                <a:gd name="T42" fmla="*/ 34 w 66"/>
                <a:gd name="T43" fmla="*/ 27 h 88"/>
                <a:gd name="T44" fmla="*/ 31 w 66"/>
                <a:gd name="T45" fmla="*/ 31 h 88"/>
                <a:gd name="T46" fmla="*/ 28 w 66"/>
                <a:gd name="T47" fmla="*/ 36 h 88"/>
                <a:gd name="T48" fmla="*/ 25 w 66"/>
                <a:gd name="T49" fmla="*/ 46 h 88"/>
                <a:gd name="T50" fmla="*/ 15 w 66"/>
                <a:gd name="T51" fmla="*/ 88 h 88"/>
                <a:gd name="T52" fmla="*/ 0 w 66"/>
                <a:gd name="T53" fmla="*/ 88 h 88"/>
                <a:gd name="T54" fmla="*/ 15 w 66"/>
                <a:gd name="T55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88">
                  <a:moveTo>
                    <a:pt x="15" y="16"/>
                  </a:moveTo>
                  <a:lnTo>
                    <a:pt x="15" y="16"/>
                  </a:lnTo>
                  <a:lnTo>
                    <a:pt x="18" y="3"/>
                  </a:lnTo>
                  <a:lnTo>
                    <a:pt x="32" y="3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4" y="10"/>
                  </a:lnTo>
                  <a:lnTo>
                    <a:pt x="40" y="5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34" y="27"/>
                  </a:lnTo>
                  <a:lnTo>
                    <a:pt x="31" y="31"/>
                  </a:lnTo>
                  <a:lnTo>
                    <a:pt x="28" y="36"/>
                  </a:lnTo>
                  <a:lnTo>
                    <a:pt x="25" y="46"/>
                  </a:lnTo>
                  <a:lnTo>
                    <a:pt x="15" y="88"/>
                  </a:lnTo>
                  <a:lnTo>
                    <a:pt x="0" y="88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A470783C-312D-4632-8FEC-ACFC12FA9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0" y="4137"/>
              <a:ext cx="20" cy="38"/>
            </a:xfrm>
            <a:custGeom>
              <a:avLst/>
              <a:gdLst>
                <a:gd name="T0" fmla="*/ 1 w 60"/>
                <a:gd name="T1" fmla="*/ 27 h 114"/>
                <a:gd name="T2" fmla="*/ 21 w 60"/>
                <a:gd name="T3" fmla="*/ 27 h 114"/>
                <a:gd name="T4" fmla="*/ 25 w 60"/>
                <a:gd name="T5" fmla="*/ 6 h 114"/>
                <a:gd name="T6" fmla="*/ 42 w 60"/>
                <a:gd name="T7" fmla="*/ 0 h 114"/>
                <a:gd name="T8" fmla="*/ 37 w 60"/>
                <a:gd name="T9" fmla="*/ 27 h 114"/>
                <a:gd name="T10" fmla="*/ 60 w 60"/>
                <a:gd name="T11" fmla="*/ 27 h 114"/>
                <a:gd name="T12" fmla="*/ 57 w 60"/>
                <a:gd name="T13" fmla="*/ 39 h 114"/>
                <a:gd name="T14" fmla="*/ 33 w 60"/>
                <a:gd name="T15" fmla="*/ 39 h 114"/>
                <a:gd name="T16" fmla="*/ 26 w 60"/>
                <a:gd name="T17" fmla="*/ 76 h 114"/>
                <a:gd name="T18" fmla="*/ 26 w 60"/>
                <a:gd name="T19" fmla="*/ 76 h 114"/>
                <a:gd name="T20" fmla="*/ 24 w 60"/>
                <a:gd name="T21" fmla="*/ 93 h 114"/>
                <a:gd name="T22" fmla="*/ 24 w 60"/>
                <a:gd name="T23" fmla="*/ 93 h 114"/>
                <a:gd name="T24" fmla="*/ 24 w 60"/>
                <a:gd name="T25" fmla="*/ 96 h 114"/>
                <a:gd name="T26" fmla="*/ 26 w 60"/>
                <a:gd name="T27" fmla="*/ 100 h 114"/>
                <a:gd name="T28" fmla="*/ 30 w 60"/>
                <a:gd name="T29" fmla="*/ 101 h 114"/>
                <a:gd name="T30" fmla="*/ 35 w 60"/>
                <a:gd name="T31" fmla="*/ 101 h 114"/>
                <a:gd name="T32" fmla="*/ 35 w 60"/>
                <a:gd name="T33" fmla="*/ 101 h 114"/>
                <a:gd name="T34" fmla="*/ 41 w 60"/>
                <a:gd name="T35" fmla="*/ 101 h 114"/>
                <a:gd name="T36" fmla="*/ 46 w 60"/>
                <a:gd name="T37" fmla="*/ 100 h 114"/>
                <a:gd name="T38" fmla="*/ 44 w 60"/>
                <a:gd name="T39" fmla="*/ 113 h 114"/>
                <a:gd name="T40" fmla="*/ 44 w 60"/>
                <a:gd name="T41" fmla="*/ 113 h 114"/>
                <a:gd name="T42" fmla="*/ 37 w 60"/>
                <a:gd name="T43" fmla="*/ 114 h 114"/>
                <a:gd name="T44" fmla="*/ 29 w 60"/>
                <a:gd name="T45" fmla="*/ 114 h 114"/>
                <a:gd name="T46" fmla="*/ 29 w 60"/>
                <a:gd name="T47" fmla="*/ 114 h 114"/>
                <a:gd name="T48" fmla="*/ 23 w 60"/>
                <a:gd name="T49" fmla="*/ 114 h 114"/>
                <a:gd name="T50" fmla="*/ 19 w 60"/>
                <a:gd name="T51" fmla="*/ 113 h 114"/>
                <a:gd name="T52" fmla="*/ 15 w 60"/>
                <a:gd name="T53" fmla="*/ 111 h 114"/>
                <a:gd name="T54" fmla="*/ 12 w 60"/>
                <a:gd name="T55" fmla="*/ 108 h 114"/>
                <a:gd name="T56" fmla="*/ 11 w 60"/>
                <a:gd name="T57" fmla="*/ 106 h 114"/>
                <a:gd name="T58" fmla="*/ 8 w 60"/>
                <a:gd name="T59" fmla="*/ 102 h 114"/>
                <a:gd name="T60" fmla="*/ 8 w 60"/>
                <a:gd name="T61" fmla="*/ 95 h 114"/>
                <a:gd name="T62" fmla="*/ 8 w 60"/>
                <a:gd name="T63" fmla="*/ 95 h 114"/>
                <a:gd name="T64" fmla="*/ 8 w 60"/>
                <a:gd name="T65" fmla="*/ 85 h 114"/>
                <a:gd name="T66" fmla="*/ 11 w 60"/>
                <a:gd name="T67" fmla="*/ 75 h 114"/>
                <a:gd name="T68" fmla="*/ 18 w 60"/>
                <a:gd name="T69" fmla="*/ 39 h 114"/>
                <a:gd name="T70" fmla="*/ 0 w 60"/>
                <a:gd name="T71" fmla="*/ 39 h 114"/>
                <a:gd name="T72" fmla="*/ 1 w 60"/>
                <a:gd name="T73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4">
                  <a:moveTo>
                    <a:pt x="1" y="27"/>
                  </a:moveTo>
                  <a:lnTo>
                    <a:pt x="21" y="27"/>
                  </a:lnTo>
                  <a:lnTo>
                    <a:pt x="25" y="6"/>
                  </a:lnTo>
                  <a:lnTo>
                    <a:pt x="42" y="0"/>
                  </a:lnTo>
                  <a:lnTo>
                    <a:pt x="37" y="27"/>
                  </a:lnTo>
                  <a:lnTo>
                    <a:pt x="60" y="27"/>
                  </a:lnTo>
                  <a:lnTo>
                    <a:pt x="57" y="39"/>
                  </a:lnTo>
                  <a:lnTo>
                    <a:pt x="33" y="39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4" y="96"/>
                  </a:lnTo>
                  <a:lnTo>
                    <a:pt x="26" y="100"/>
                  </a:lnTo>
                  <a:lnTo>
                    <a:pt x="30" y="101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41" y="101"/>
                  </a:lnTo>
                  <a:lnTo>
                    <a:pt x="46" y="100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37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3" y="114"/>
                  </a:lnTo>
                  <a:lnTo>
                    <a:pt x="19" y="113"/>
                  </a:lnTo>
                  <a:lnTo>
                    <a:pt x="15" y="111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8" y="102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85"/>
                  </a:lnTo>
                  <a:lnTo>
                    <a:pt x="11" y="75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7679DB64-4C14-46C8-BF95-B28359DD19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27" y="4145"/>
              <a:ext cx="28" cy="30"/>
            </a:xfrm>
            <a:custGeom>
              <a:avLst/>
              <a:gdLst>
                <a:gd name="T0" fmla="*/ 47 w 85"/>
                <a:gd name="T1" fmla="*/ 0 h 90"/>
                <a:gd name="T2" fmla="*/ 64 w 85"/>
                <a:gd name="T3" fmla="*/ 3 h 90"/>
                <a:gd name="T4" fmla="*/ 76 w 85"/>
                <a:gd name="T5" fmla="*/ 10 h 90"/>
                <a:gd name="T6" fmla="*/ 83 w 85"/>
                <a:gd name="T7" fmla="*/ 22 h 90"/>
                <a:gd name="T8" fmla="*/ 85 w 85"/>
                <a:gd name="T9" fmla="*/ 37 h 90"/>
                <a:gd name="T10" fmla="*/ 85 w 85"/>
                <a:gd name="T11" fmla="*/ 48 h 90"/>
                <a:gd name="T12" fmla="*/ 78 w 85"/>
                <a:gd name="T13" fmla="*/ 67 h 90"/>
                <a:gd name="T14" fmla="*/ 66 w 85"/>
                <a:gd name="T15" fmla="*/ 82 h 90"/>
                <a:gd name="T16" fmla="*/ 48 w 85"/>
                <a:gd name="T17" fmla="*/ 89 h 90"/>
                <a:gd name="T18" fmla="*/ 38 w 85"/>
                <a:gd name="T19" fmla="*/ 90 h 90"/>
                <a:gd name="T20" fmla="*/ 22 w 85"/>
                <a:gd name="T21" fmla="*/ 88 h 90"/>
                <a:gd name="T22" fmla="*/ 9 w 85"/>
                <a:gd name="T23" fmla="*/ 81 h 90"/>
                <a:gd name="T24" fmla="*/ 2 w 85"/>
                <a:gd name="T25" fmla="*/ 69 h 90"/>
                <a:gd name="T26" fmla="*/ 0 w 85"/>
                <a:gd name="T27" fmla="*/ 52 h 90"/>
                <a:gd name="T28" fmla="*/ 0 w 85"/>
                <a:gd name="T29" fmla="*/ 42 h 90"/>
                <a:gd name="T30" fmla="*/ 7 w 85"/>
                <a:gd name="T31" fmla="*/ 23 h 90"/>
                <a:gd name="T32" fmla="*/ 19 w 85"/>
                <a:gd name="T33" fmla="*/ 9 h 90"/>
                <a:gd name="T34" fmla="*/ 37 w 85"/>
                <a:gd name="T35" fmla="*/ 2 h 90"/>
                <a:gd name="T36" fmla="*/ 47 w 85"/>
                <a:gd name="T37" fmla="*/ 0 h 90"/>
                <a:gd name="T38" fmla="*/ 38 w 85"/>
                <a:gd name="T39" fmla="*/ 77 h 90"/>
                <a:gd name="T40" fmla="*/ 50 w 85"/>
                <a:gd name="T41" fmla="*/ 75 h 90"/>
                <a:gd name="T42" fmla="*/ 60 w 85"/>
                <a:gd name="T43" fmla="*/ 65 h 90"/>
                <a:gd name="T44" fmla="*/ 66 w 85"/>
                <a:gd name="T45" fmla="*/ 52 h 90"/>
                <a:gd name="T46" fmla="*/ 69 w 85"/>
                <a:gd name="T47" fmla="*/ 37 h 90"/>
                <a:gd name="T48" fmla="*/ 69 w 85"/>
                <a:gd name="T49" fmla="*/ 33 h 90"/>
                <a:gd name="T50" fmla="*/ 66 w 85"/>
                <a:gd name="T51" fmla="*/ 24 h 90"/>
                <a:gd name="T52" fmla="*/ 60 w 85"/>
                <a:gd name="T53" fmla="*/ 17 h 90"/>
                <a:gd name="T54" fmla="*/ 52 w 85"/>
                <a:gd name="T55" fmla="*/ 14 h 90"/>
                <a:gd name="T56" fmla="*/ 47 w 85"/>
                <a:gd name="T57" fmla="*/ 14 h 90"/>
                <a:gd name="T58" fmla="*/ 33 w 85"/>
                <a:gd name="T59" fmla="*/ 17 h 90"/>
                <a:gd name="T60" fmla="*/ 23 w 85"/>
                <a:gd name="T61" fmla="*/ 27 h 90"/>
                <a:gd name="T62" fmla="*/ 18 w 85"/>
                <a:gd name="T63" fmla="*/ 40 h 90"/>
                <a:gd name="T64" fmla="*/ 16 w 85"/>
                <a:gd name="T65" fmla="*/ 53 h 90"/>
                <a:gd name="T66" fmla="*/ 16 w 85"/>
                <a:gd name="T67" fmla="*/ 58 h 90"/>
                <a:gd name="T68" fmla="*/ 19 w 85"/>
                <a:gd name="T69" fmla="*/ 67 h 90"/>
                <a:gd name="T70" fmla="*/ 25 w 85"/>
                <a:gd name="T71" fmla="*/ 73 h 90"/>
                <a:gd name="T72" fmla="*/ 33 w 85"/>
                <a:gd name="T73" fmla="*/ 77 h 90"/>
                <a:gd name="T74" fmla="*/ 38 w 85"/>
                <a:gd name="T75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90">
                  <a:moveTo>
                    <a:pt x="47" y="0"/>
                  </a:moveTo>
                  <a:lnTo>
                    <a:pt x="47" y="0"/>
                  </a:lnTo>
                  <a:lnTo>
                    <a:pt x="56" y="2"/>
                  </a:lnTo>
                  <a:lnTo>
                    <a:pt x="64" y="3"/>
                  </a:lnTo>
                  <a:lnTo>
                    <a:pt x="70" y="6"/>
                  </a:lnTo>
                  <a:lnTo>
                    <a:pt x="76" y="10"/>
                  </a:lnTo>
                  <a:lnTo>
                    <a:pt x="79" y="16"/>
                  </a:lnTo>
                  <a:lnTo>
                    <a:pt x="83" y="22"/>
                  </a:lnTo>
                  <a:lnTo>
                    <a:pt x="85" y="29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8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4" y="75"/>
                  </a:lnTo>
                  <a:lnTo>
                    <a:pt x="66" y="82"/>
                  </a:lnTo>
                  <a:lnTo>
                    <a:pt x="58" y="87"/>
                  </a:lnTo>
                  <a:lnTo>
                    <a:pt x="48" y="8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29" y="90"/>
                  </a:lnTo>
                  <a:lnTo>
                    <a:pt x="22" y="88"/>
                  </a:lnTo>
                  <a:lnTo>
                    <a:pt x="15" y="85"/>
                  </a:lnTo>
                  <a:lnTo>
                    <a:pt x="9" y="81"/>
                  </a:lnTo>
                  <a:lnTo>
                    <a:pt x="6" y="76"/>
                  </a:lnTo>
                  <a:lnTo>
                    <a:pt x="2" y="69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2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44" y="77"/>
                  </a:lnTo>
                  <a:lnTo>
                    <a:pt x="50" y="75"/>
                  </a:lnTo>
                  <a:lnTo>
                    <a:pt x="56" y="70"/>
                  </a:lnTo>
                  <a:lnTo>
                    <a:pt x="60" y="65"/>
                  </a:lnTo>
                  <a:lnTo>
                    <a:pt x="64" y="59"/>
                  </a:lnTo>
                  <a:lnTo>
                    <a:pt x="66" y="52"/>
                  </a:lnTo>
                  <a:lnTo>
                    <a:pt x="69" y="45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9" y="33"/>
                  </a:lnTo>
                  <a:lnTo>
                    <a:pt x="68" y="29"/>
                  </a:lnTo>
                  <a:lnTo>
                    <a:pt x="66" y="24"/>
                  </a:lnTo>
                  <a:lnTo>
                    <a:pt x="64" y="21"/>
                  </a:lnTo>
                  <a:lnTo>
                    <a:pt x="60" y="17"/>
                  </a:lnTo>
                  <a:lnTo>
                    <a:pt x="57" y="15"/>
                  </a:lnTo>
                  <a:lnTo>
                    <a:pt x="52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0" y="15"/>
                  </a:lnTo>
                  <a:lnTo>
                    <a:pt x="33" y="17"/>
                  </a:lnTo>
                  <a:lnTo>
                    <a:pt x="28" y="21"/>
                  </a:lnTo>
                  <a:lnTo>
                    <a:pt x="23" y="27"/>
                  </a:lnTo>
                  <a:lnTo>
                    <a:pt x="20" y="33"/>
                  </a:lnTo>
                  <a:lnTo>
                    <a:pt x="18" y="40"/>
                  </a:lnTo>
                  <a:lnTo>
                    <a:pt x="16" y="47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6" y="58"/>
                  </a:lnTo>
                  <a:lnTo>
                    <a:pt x="18" y="63"/>
                  </a:lnTo>
                  <a:lnTo>
                    <a:pt x="19" y="67"/>
                  </a:lnTo>
                  <a:lnTo>
                    <a:pt x="21" y="71"/>
                  </a:lnTo>
                  <a:lnTo>
                    <a:pt x="25" y="73"/>
                  </a:lnTo>
                  <a:lnTo>
                    <a:pt x="28" y="76"/>
                  </a:lnTo>
                  <a:lnTo>
                    <a:pt x="33" y="77"/>
                  </a:lnTo>
                  <a:lnTo>
                    <a:pt x="38" y="77"/>
                  </a:lnTo>
                  <a:lnTo>
                    <a:pt x="38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48E0284E-03D3-4037-A344-8DB187CD7C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" y="4132"/>
              <a:ext cx="24" cy="42"/>
            </a:xfrm>
            <a:custGeom>
              <a:avLst/>
              <a:gdLst>
                <a:gd name="T0" fmla="*/ 21 w 72"/>
                <a:gd name="T1" fmla="*/ 55 h 128"/>
                <a:gd name="T2" fmla="*/ 0 w 72"/>
                <a:gd name="T3" fmla="*/ 55 h 128"/>
                <a:gd name="T4" fmla="*/ 3 w 72"/>
                <a:gd name="T5" fmla="*/ 43 h 128"/>
                <a:gd name="T6" fmla="*/ 24 w 72"/>
                <a:gd name="T7" fmla="*/ 43 h 128"/>
                <a:gd name="T8" fmla="*/ 25 w 72"/>
                <a:gd name="T9" fmla="*/ 34 h 128"/>
                <a:gd name="T10" fmla="*/ 25 w 72"/>
                <a:gd name="T11" fmla="*/ 34 h 128"/>
                <a:gd name="T12" fmla="*/ 29 w 72"/>
                <a:gd name="T13" fmla="*/ 22 h 128"/>
                <a:gd name="T14" fmla="*/ 31 w 72"/>
                <a:gd name="T15" fmla="*/ 16 h 128"/>
                <a:gd name="T16" fmla="*/ 35 w 72"/>
                <a:gd name="T17" fmla="*/ 12 h 128"/>
                <a:gd name="T18" fmla="*/ 40 w 72"/>
                <a:gd name="T19" fmla="*/ 7 h 128"/>
                <a:gd name="T20" fmla="*/ 44 w 72"/>
                <a:gd name="T21" fmla="*/ 3 h 128"/>
                <a:gd name="T22" fmla="*/ 52 w 72"/>
                <a:gd name="T23" fmla="*/ 1 h 128"/>
                <a:gd name="T24" fmla="*/ 60 w 72"/>
                <a:gd name="T25" fmla="*/ 0 h 128"/>
                <a:gd name="T26" fmla="*/ 60 w 72"/>
                <a:gd name="T27" fmla="*/ 0 h 128"/>
                <a:gd name="T28" fmla="*/ 66 w 72"/>
                <a:gd name="T29" fmla="*/ 1 h 128"/>
                <a:gd name="T30" fmla="*/ 72 w 72"/>
                <a:gd name="T31" fmla="*/ 2 h 128"/>
                <a:gd name="T32" fmla="*/ 68 w 72"/>
                <a:gd name="T33" fmla="*/ 14 h 128"/>
                <a:gd name="T34" fmla="*/ 68 w 72"/>
                <a:gd name="T35" fmla="*/ 14 h 128"/>
                <a:gd name="T36" fmla="*/ 61 w 72"/>
                <a:gd name="T37" fmla="*/ 13 h 128"/>
                <a:gd name="T38" fmla="*/ 61 w 72"/>
                <a:gd name="T39" fmla="*/ 13 h 128"/>
                <a:gd name="T40" fmla="*/ 56 w 72"/>
                <a:gd name="T41" fmla="*/ 13 h 128"/>
                <a:gd name="T42" fmla="*/ 53 w 72"/>
                <a:gd name="T43" fmla="*/ 15 h 128"/>
                <a:gd name="T44" fmla="*/ 49 w 72"/>
                <a:gd name="T45" fmla="*/ 16 h 128"/>
                <a:gd name="T46" fmla="*/ 47 w 72"/>
                <a:gd name="T47" fmla="*/ 20 h 128"/>
                <a:gd name="T48" fmla="*/ 43 w 72"/>
                <a:gd name="T49" fmla="*/ 27 h 128"/>
                <a:gd name="T50" fmla="*/ 41 w 72"/>
                <a:gd name="T51" fmla="*/ 34 h 128"/>
                <a:gd name="T52" fmla="*/ 40 w 72"/>
                <a:gd name="T53" fmla="*/ 43 h 128"/>
                <a:gd name="T54" fmla="*/ 62 w 72"/>
                <a:gd name="T55" fmla="*/ 43 h 128"/>
                <a:gd name="T56" fmla="*/ 60 w 72"/>
                <a:gd name="T57" fmla="*/ 55 h 128"/>
                <a:gd name="T58" fmla="*/ 37 w 72"/>
                <a:gd name="T59" fmla="*/ 55 h 128"/>
                <a:gd name="T60" fmla="*/ 21 w 72"/>
                <a:gd name="T61" fmla="*/ 128 h 128"/>
                <a:gd name="T62" fmla="*/ 5 w 72"/>
                <a:gd name="T63" fmla="*/ 128 h 128"/>
                <a:gd name="T64" fmla="*/ 21 w 72"/>
                <a:gd name="T65" fmla="*/ 5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28">
                  <a:moveTo>
                    <a:pt x="21" y="55"/>
                  </a:moveTo>
                  <a:lnTo>
                    <a:pt x="0" y="55"/>
                  </a:lnTo>
                  <a:lnTo>
                    <a:pt x="3" y="43"/>
                  </a:lnTo>
                  <a:lnTo>
                    <a:pt x="24" y="43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9" y="22"/>
                  </a:lnTo>
                  <a:lnTo>
                    <a:pt x="31" y="16"/>
                  </a:lnTo>
                  <a:lnTo>
                    <a:pt x="35" y="12"/>
                  </a:lnTo>
                  <a:lnTo>
                    <a:pt x="40" y="7"/>
                  </a:lnTo>
                  <a:lnTo>
                    <a:pt x="44" y="3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6" y="1"/>
                  </a:lnTo>
                  <a:lnTo>
                    <a:pt x="72" y="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56" y="13"/>
                  </a:lnTo>
                  <a:lnTo>
                    <a:pt x="53" y="15"/>
                  </a:lnTo>
                  <a:lnTo>
                    <a:pt x="49" y="16"/>
                  </a:lnTo>
                  <a:lnTo>
                    <a:pt x="47" y="20"/>
                  </a:lnTo>
                  <a:lnTo>
                    <a:pt x="43" y="27"/>
                  </a:lnTo>
                  <a:lnTo>
                    <a:pt x="41" y="34"/>
                  </a:lnTo>
                  <a:lnTo>
                    <a:pt x="40" y="43"/>
                  </a:lnTo>
                  <a:lnTo>
                    <a:pt x="62" y="43"/>
                  </a:lnTo>
                  <a:lnTo>
                    <a:pt x="60" y="55"/>
                  </a:lnTo>
                  <a:lnTo>
                    <a:pt x="37" y="55"/>
                  </a:lnTo>
                  <a:lnTo>
                    <a:pt x="21" y="128"/>
                  </a:lnTo>
                  <a:lnTo>
                    <a:pt x="5" y="128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1D4C94AD-370C-4D0A-B67B-A0C34244D7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8" y="4145"/>
              <a:ext cx="29" cy="30"/>
            </a:xfrm>
            <a:custGeom>
              <a:avLst/>
              <a:gdLst>
                <a:gd name="T0" fmla="*/ 49 w 87"/>
                <a:gd name="T1" fmla="*/ 0 h 90"/>
                <a:gd name="T2" fmla="*/ 64 w 87"/>
                <a:gd name="T3" fmla="*/ 3 h 90"/>
                <a:gd name="T4" fmla="*/ 76 w 87"/>
                <a:gd name="T5" fmla="*/ 10 h 90"/>
                <a:gd name="T6" fmla="*/ 85 w 87"/>
                <a:gd name="T7" fmla="*/ 22 h 90"/>
                <a:gd name="T8" fmla="*/ 87 w 87"/>
                <a:gd name="T9" fmla="*/ 37 h 90"/>
                <a:gd name="T10" fmla="*/ 86 w 87"/>
                <a:gd name="T11" fmla="*/ 48 h 90"/>
                <a:gd name="T12" fmla="*/ 80 w 87"/>
                <a:gd name="T13" fmla="*/ 67 h 90"/>
                <a:gd name="T14" fmla="*/ 68 w 87"/>
                <a:gd name="T15" fmla="*/ 82 h 90"/>
                <a:gd name="T16" fmla="*/ 50 w 87"/>
                <a:gd name="T17" fmla="*/ 89 h 90"/>
                <a:gd name="T18" fmla="*/ 39 w 87"/>
                <a:gd name="T19" fmla="*/ 90 h 90"/>
                <a:gd name="T20" fmla="*/ 24 w 87"/>
                <a:gd name="T21" fmla="*/ 88 h 90"/>
                <a:gd name="T22" fmla="*/ 11 w 87"/>
                <a:gd name="T23" fmla="*/ 81 h 90"/>
                <a:gd name="T24" fmla="*/ 4 w 87"/>
                <a:gd name="T25" fmla="*/ 69 h 90"/>
                <a:gd name="T26" fmla="*/ 0 w 87"/>
                <a:gd name="T27" fmla="*/ 52 h 90"/>
                <a:gd name="T28" fmla="*/ 1 w 87"/>
                <a:gd name="T29" fmla="*/ 42 h 90"/>
                <a:gd name="T30" fmla="*/ 7 w 87"/>
                <a:gd name="T31" fmla="*/ 23 h 90"/>
                <a:gd name="T32" fmla="*/ 20 w 87"/>
                <a:gd name="T33" fmla="*/ 9 h 90"/>
                <a:gd name="T34" fmla="*/ 38 w 87"/>
                <a:gd name="T35" fmla="*/ 2 h 90"/>
                <a:gd name="T36" fmla="*/ 49 w 87"/>
                <a:gd name="T37" fmla="*/ 0 h 90"/>
                <a:gd name="T38" fmla="*/ 39 w 87"/>
                <a:gd name="T39" fmla="*/ 77 h 90"/>
                <a:gd name="T40" fmla="*/ 51 w 87"/>
                <a:gd name="T41" fmla="*/ 75 h 90"/>
                <a:gd name="T42" fmla="*/ 61 w 87"/>
                <a:gd name="T43" fmla="*/ 65 h 90"/>
                <a:gd name="T44" fmla="*/ 68 w 87"/>
                <a:gd name="T45" fmla="*/ 52 h 90"/>
                <a:gd name="T46" fmla="*/ 70 w 87"/>
                <a:gd name="T47" fmla="*/ 37 h 90"/>
                <a:gd name="T48" fmla="*/ 70 w 87"/>
                <a:gd name="T49" fmla="*/ 33 h 90"/>
                <a:gd name="T50" fmla="*/ 67 w 87"/>
                <a:gd name="T51" fmla="*/ 24 h 90"/>
                <a:gd name="T52" fmla="*/ 62 w 87"/>
                <a:gd name="T53" fmla="*/ 17 h 90"/>
                <a:gd name="T54" fmla="*/ 54 w 87"/>
                <a:gd name="T55" fmla="*/ 14 h 90"/>
                <a:gd name="T56" fmla="*/ 49 w 87"/>
                <a:gd name="T57" fmla="*/ 14 h 90"/>
                <a:gd name="T58" fmla="*/ 35 w 87"/>
                <a:gd name="T59" fmla="*/ 17 h 90"/>
                <a:gd name="T60" fmla="*/ 25 w 87"/>
                <a:gd name="T61" fmla="*/ 27 h 90"/>
                <a:gd name="T62" fmla="*/ 19 w 87"/>
                <a:gd name="T63" fmla="*/ 40 h 90"/>
                <a:gd name="T64" fmla="*/ 17 w 87"/>
                <a:gd name="T65" fmla="*/ 53 h 90"/>
                <a:gd name="T66" fmla="*/ 18 w 87"/>
                <a:gd name="T67" fmla="*/ 58 h 90"/>
                <a:gd name="T68" fmla="*/ 20 w 87"/>
                <a:gd name="T69" fmla="*/ 67 h 90"/>
                <a:gd name="T70" fmla="*/ 25 w 87"/>
                <a:gd name="T71" fmla="*/ 73 h 90"/>
                <a:gd name="T72" fmla="*/ 33 w 87"/>
                <a:gd name="T73" fmla="*/ 77 h 90"/>
                <a:gd name="T74" fmla="*/ 39 w 87"/>
                <a:gd name="T75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0">
                  <a:moveTo>
                    <a:pt x="49" y="0"/>
                  </a:moveTo>
                  <a:lnTo>
                    <a:pt x="49" y="0"/>
                  </a:lnTo>
                  <a:lnTo>
                    <a:pt x="57" y="2"/>
                  </a:lnTo>
                  <a:lnTo>
                    <a:pt x="64" y="3"/>
                  </a:lnTo>
                  <a:lnTo>
                    <a:pt x="71" y="6"/>
                  </a:lnTo>
                  <a:lnTo>
                    <a:pt x="76" y="10"/>
                  </a:lnTo>
                  <a:lnTo>
                    <a:pt x="81" y="16"/>
                  </a:lnTo>
                  <a:lnTo>
                    <a:pt x="85" y="22"/>
                  </a:lnTo>
                  <a:lnTo>
                    <a:pt x="86" y="29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6" y="48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5"/>
                  </a:lnTo>
                  <a:lnTo>
                    <a:pt x="68" y="82"/>
                  </a:lnTo>
                  <a:lnTo>
                    <a:pt x="60" y="87"/>
                  </a:lnTo>
                  <a:lnTo>
                    <a:pt x="50" y="89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1" y="90"/>
                  </a:lnTo>
                  <a:lnTo>
                    <a:pt x="24" y="88"/>
                  </a:lnTo>
                  <a:lnTo>
                    <a:pt x="17" y="85"/>
                  </a:lnTo>
                  <a:lnTo>
                    <a:pt x="11" y="81"/>
                  </a:lnTo>
                  <a:lnTo>
                    <a:pt x="6" y="76"/>
                  </a:lnTo>
                  <a:lnTo>
                    <a:pt x="4" y="69"/>
                  </a:lnTo>
                  <a:lnTo>
                    <a:pt x="1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1"/>
                  </a:lnTo>
                  <a:lnTo>
                    <a:pt x="7" y="23"/>
                  </a:lnTo>
                  <a:lnTo>
                    <a:pt x="13" y="16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39" y="77"/>
                  </a:moveTo>
                  <a:lnTo>
                    <a:pt x="39" y="77"/>
                  </a:lnTo>
                  <a:lnTo>
                    <a:pt x="45" y="77"/>
                  </a:lnTo>
                  <a:lnTo>
                    <a:pt x="51" y="75"/>
                  </a:lnTo>
                  <a:lnTo>
                    <a:pt x="57" y="70"/>
                  </a:lnTo>
                  <a:lnTo>
                    <a:pt x="61" y="65"/>
                  </a:lnTo>
                  <a:lnTo>
                    <a:pt x="65" y="59"/>
                  </a:lnTo>
                  <a:lnTo>
                    <a:pt x="68" y="52"/>
                  </a:lnTo>
                  <a:lnTo>
                    <a:pt x="69" y="45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3"/>
                  </a:lnTo>
                  <a:lnTo>
                    <a:pt x="69" y="29"/>
                  </a:lnTo>
                  <a:lnTo>
                    <a:pt x="67" y="24"/>
                  </a:lnTo>
                  <a:lnTo>
                    <a:pt x="64" y="21"/>
                  </a:lnTo>
                  <a:lnTo>
                    <a:pt x="62" y="17"/>
                  </a:lnTo>
                  <a:lnTo>
                    <a:pt x="58" y="15"/>
                  </a:lnTo>
                  <a:lnTo>
                    <a:pt x="54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0" y="15"/>
                  </a:lnTo>
                  <a:lnTo>
                    <a:pt x="35" y="17"/>
                  </a:lnTo>
                  <a:lnTo>
                    <a:pt x="30" y="21"/>
                  </a:lnTo>
                  <a:lnTo>
                    <a:pt x="25" y="27"/>
                  </a:lnTo>
                  <a:lnTo>
                    <a:pt x="21" y="33"/>
                  </a:lnTo>
                  <a:lnTo>
                    <a:pt x="19" y="40"/>
                  </a:lnTo>
                  <a:lnTo>
                    <a:pt x="18" y="47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8"/>
                  </a:lnTo>
                  <a:lnTo>
                    <a:pt x="18" y="63"/>
                  </a:lnTo>
                  <a:lnTo>
                    <a:pt x="20" y="67"/>
                  </a:lnTo>
                  <a:lnTo>
                    <a:pt x="23" y="71"/>
                  </a:lnTo>
                  <a:lnTo>
                    <a:pt x="25" y="73"/>
                  </a:lnTo>
                  <a:lnTo>
                    <a:pt x="30" y="76"/>
                  </a:lnTo>
                  <a:lnTo>
                    <a:pt x="33" y="77"/>
                  </a:lnTo>
                  <a:lnTo>
                    <a:pt x="39" y="77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4DC0AA4F-28EB-403C-9FD4-7FEA18A4E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3" y="4146"/>
              <a:ext cx="29" cy="29"/>
            </a:xfrm>
            <a:custGeom>
              <a:avLst/>
              <a:gdLst>
                <a:gd name="T0" fmla="*/ 73 w 88"/>
                <a:gd name="T1" fmla="*/ 73 h 87"/>
                <a:gd name="T2" fmla="*/ 73 w 88"/>
                <a:gd name="T3" fmla="*/ 73 h 87"/>
                <a:gd name="T4" fmla="*/ 70 w 88"/>
                <a:gd name="T5" fmla="*/ 85 h 87"/>
                <a:gd name="T6" fmla="*/ 56 w 88"/>
                <a:gd name="T7" fmla="*/ 85 h 87"/>
                <a:gd name="T8" fmla="*/ 58 w 88"/>
                <a:gd name="T9" fmla="*/ 72 h 87"/>
                <a:gd name="T10" fmla="*/ 58 w 88"/>
                <a:gd name="T11" fmla="*/ 72 h 87"/>
                <a:gd name="T12" fmla="*/ 58 w 88"/>
                <a:gd name="T13" fmla="*/ 72 h 87"/>
                <a:gd name="T14" fmla="*/ 53 w 88"/>
                <a:gd name="T15" fmla="*/ 78 h 87"/>
                <a:gd name="T16" fmla="*/ 47 w 88"/>
                <a:gd name="T17" fmla="*/ 82 h 87"/>
                <a:gd name="T18" fmla="*/ 39 w 88"/>
                <a:gd name="T19" fmla="*/ 86 h 87"/>
                <a:gd name="T20" fmla="*/ 28 w 88"/>
                <a:gd name="T21" fmla="*/ 87 h 87"/>
                <a:gd name="T22" fmla="*/ 28 w 88"/>
                <a:gd name="T23" fmla="*/ 87 h 87"/>
                <a:gd name="T24" fmla="*/ 22 w 88"/>
                <a:gd name="T25" fmla="*/ 87 h 87"/>
                <a:gd name="T26" fmla="*/ 18 w 88"/>
                <a:gd name="T27" fmla="*/ 86 h 87"/>
                <a:gd name="T28" fmla="*/ 13 w 88"/>
                <a:gd name="T29" fmla="*/ 84 h 87"/>
                <a:gd name="T30" fmla="*/ 8 w 88"/>
                <a:gd name="T31" fmla="*/ 81 h 87"/>
                <a:gd name="T32" fmla="*/ 5 w 88"/>
                <a:gd name="T33" fmla="*/ 76 h 87"/>
                <a:gd name="T34" fmla="*/ 2 w 88"/>
                <a:gd name="T35" fmla="*/ 73 h 87"/>
                <a:gd name="T36" fmla="*/ 1 w 88"/>
                <a:gd name="T37" fmla="*/ 67 h 87"/>
                <a:gd name="T38" fmla="*/ 0 w 88"/>
                <a:gd name="T39" fmla="*/ 61 h 87"/>
                <a:gd name="T40" fmla="*/ 0 w 88"/>
                <a:gd name="T41" fmla="*/ 61 h 87"/>
                <a:gd name="T42" fmla="*/ 1 w 88"/>
                <a:gd name="T43" fmla="*/ 52 h 87"/>
                <a:gd name="T44" fmla="*/ 2 w 88"/>
                <a:gd name="T45" fmla="*/ 45 h 87"/>
                <a:gd name="T46" fmla="*/ 12 w 88"/>
                <a:gd name="T47" fmla="*/ 0 h 87"/>
                <a:gd name="T48" fmla="*/ 27 w 88"/>
                <a:gd name="T49" fmla="*/ 0 h 87"/>
                <a:gd name="T50" fmla="*/ 17 w 88"/>
                <a:gd name="T51" fmla="*/ 51 h 87"/>
                <a:gd name="T52" fmla="*/ 17 w 88"/>
                <a:gd name="T53" fmla="*/ 51 h 87"/>
                <a:gd name="T54" fmla="*/ 17 w 88"/>
                <a:gd name="T55" fmla="*/ 58 h 87"/>
                <a:gd name="T56" fmla="*/ 17 w 88"/>
                <a:gd name="T57" fmla="*/ 58 h 87"/>
                <a:gd name="T58" fmla="*/ 18 w 88"/>
                <a:gd name="T59" fmla="*/ 66 h 87"/>
                <a:gd name="T60" fmla="*/ 20 w 88"/>
                <a:gd name="T61" fmla="*/ 70 h 87"/>
                <a:gd name="T62" fmla="*/ 25 w 88"/>
                <a:gd name="T63" fmla="*/ 73 h 87"/>
                <a:gd name="T64" fmla="*/ 32 w 88"/>
                <a:gd name="T65" fmla="*/ 74 h 87"/>
                <a:gd name="T66" fmla="*/ 32 w 88"/>
                <a:gd name="T67" fmla="*/ 74 h 87"/>
                <a:gd name="T68" fmla="*/ 39 w 88"/>
                <a:gd name="T69" fmla="*/ 74 h 87"/>
                <a:gd name="T70" fmla="*/ 45 w 88"/>
                <a:gd name="T71" fmla="*/ 72 h 87"/>
                <a:gd name="T72" fmla="*/ 50 w 88"/>
                <a:gd name="T73" fmla="*/ 67 h 87"/>
                <a:gd name="T74" fmla="*/ 53 w 88"/>
                <a:gd name="T75" fmla="*/ 63 h 87"/>
                <a:gd name="T76" fmla="*/ 57 w 88"/>
                <a:gd name="T77" fmla="*/ 57 h 87"/>
                <a:gd name="T78" fmla="*/ 59 w 88"/>
                <a:gd name="T79" fmla="*/ 52 h 87"/>
                <a:gd name="T80" fmla="*/ 63 w 88"/>
                <a:gd name="T81" fmla="*/ 43 h 87"/>
                <a:gd name="T82" fmla="*/ 73 w 88"/>
                <a:gd name="T83" fmla="*/ 0 h 87"/>
                <a:gd name="T84" fmla="*/ 88 w 88"/>
                <a:gd name="T85" fmla="*/ 0 h 87"/>
                <a:gd name="T86" fmla="*/ 73 w 88"/>
                <a:gd name="T87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" h="87">
                  <a:moveTo>
                    <a:pt x="73" y="73"/>
                  </a:moveTo>
                  <a:lnTo>
                    <a:pt x="73" y="73"/>
                  </a:lnTo>
                  <a:lnTo>
                    <a:pt x="70" y="85"/>
                  </a:lnTo>
                  <a:lnTo>
                    <a:pt x="56" y="85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53" y="78"/>
                  </a:lnTo>
                  <a:lnTo>
                    <a:pt x="47" y="82"/>
                  </a:lnTo>
                  <a:lnTo>
                    <a:pt x="39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2" y="87"/>
                  </a:lnTo>
                  <a:lnTo>
                    <a:pt x="18" y="86"/>
                  </a:lnTo>
                  <a:lnTo>
                    <a:pt x="13" y="84"/>
                  </a:lnTo>
                  <a:lnTo>
                    <a:pt x="8" y="81"/>
                  </a:lnTo>
                  <a:lnTo>
                    <a:pt x="5" y="76"/>
                  </a:lnTo>
                  <a:lnTo>
                    <a:pt x="2" y="73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2"/>
                  </a:lnTo>
                  <a:lnTo>
                    <a:pt x="2" y="45"/>
                  </a:lnTo>
                  <a:lnTo>
                    <a:pt x="12" y="0"/>
                  </a:lnTo>
                  <a:lnTo>
                    <a:pt x="27" y="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5" y="73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9" y="74"/>
                  </a:lnTo>
                  <a:lnTo>
                    <a:pt x="45" y="72"/>
                  </a:lnTo>
                  <a:lnTo>
                    <a:pt x="50" y="67"/>
                  </a:lnTo>
                  <a:lnTo>
                    <a:pt x="53" y="63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3" y="43"/>
                  </a:lnTo>
                  <a:lnTo>
                    <a:pt x="73" y="0"/>
                  </a:lnTo>
                  <a:lnTo>
                    <a:pt x="88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96579C5B-40C1-46B9-9BA4-BA9E3DCC52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6" y="4145"/>
              <a:ext cx="21" cy="29"/>
            </a:xfrm>
            <a:custGeom>
              <a:avLst/>
              <a:gdLst>
                <a:gd name="T0" fmla="*/ 14 w 65"/>
                <a:gd name="T1" fmla="*/ 16 h 88"/>
                <a:gd name="T2" fmla="*/ 14 w 65"/>
                <a:gd name="T3" fmla="*/ 16 h 88"/>
                <a:gd name="T4" fmla="*/ 16 w 65"/>
                <a:gd name="T5" fmla="*/ 3 h 88"/>
                <a:gd name="T6" fmla="*/ 31 w 65"/>
                <a:gd name="T7" fmla="*/ 3 h 88"/>
                <a:gd name="T8" fmla="*/ 28 w 65"/>
                <a:gd name="T9" fmla="*/ 16 h 88"/>
                <a:gd name="T10" fmla="*/ 28 w 65"/>
                <a:gd name="T11" fmla="*/ 16 h 88"/>
                <a:gd name="T12" fmla="*/ 28 w 65"/>
                <a:gd name="T13" fmla="*/ 16 h 88"/>
                <a:gd name="T14" fmla="*/ 33 w 65"/>
                <a:gd name="T15" fmla="*/ 10 h 88"/>
                <a:gd name="T16" fmla="*/ 40 w 65"/>
                <a:gd name="T17" fmla="*/ 5 h 88"/>
                <a:gd name="T18" fmla="*/ 47 w 65"/>
                <a:gd name="T19" fmla="*/ 2 h 88"/>
                <a:gd name="T20" fmla="*/ 58 w 65"/>
                <a:gd name="T21" fmla="*/ 0 h 88"/>
                <a:gd name="T22" fmla="*/ 58 w 65"/>
                <a:gd name="T23" fmla="*/ 0 h 88"/>
                <a:gd name="T24" fmla="*/ 61 w 65"/>
                <a:gd name="T25" fmla="*/ 0 h 88"/>
                <a:gd name="T26" fmla="*/ 65 w 65"/>
                <a:gd name="T27" fmla="*/ 2 h 88"/>
                <a:gd name="T28" fmla="*/ 62 w 65"/>
                <a:gd name="T29" fmla="*/ 16 h 88"/>
                <a:gd name="T30" fmla="*/ 62 w 65"/>
                <a:gd name="T31" fmla="*/ 16 h 88"/>
                <a:gd name="T32" fmla="*/ 55 w 65"/>
                <a:gd name="T33" fmla="*/ 15 h 88"/>
                <a:gd name="T34" fmla="*/ 55 w 65"/>
                <a:gd name="T35" fmla="*/ 15 h 88"/>
                <a:gd name="T36" fmla="*/ 49 w 65"/>
                <a:gd name="T37" fmla="*/ 15 h 88"/>
                <a:gd name="T38" fmla="*/ 43 w 65"/>
                <a:gd name="T39" fmla="*/ 17 h 88"/>
                <a:gd name="T40" fmla="*/ 37 w 65"/>
                <a:gd name="T41" fmla="*/ 22 h 88"/>
                <a:gd name="T42" fmla="*/ 33 w 65"/>
                <a:gd name="T43" fmla="*/ 27 h 88"/>
                <a:gd name="T44" fmla="*/ 30 w 65"/>
                <a:gd name="T45" fmla="*/ 31 h 88"/>
                <a:gd name="T46" fmla="*/ 27 w 65"/>
                <a:gd name="T47" fmla="*/ 36 h 88"/>
                <a:gd name="T48" fmla="*/ 24 w 65"/>
                <a:gd name="T49" fmla="*/ 46 h 88"/>
                <a:gd name="T50" fmla="*/ 15 w 65"/>
                <a:gd name="T51" fmla="*/ 88 h 88"/>
                <a:gd name="T52" fmla="*/ 0 w 65"/>
                <a:gd name="T53" fmla="*/ 88 h 88"/>
                <a:gd name="T54" fmla="*/ 14 w 65"/>
                <a:gd name="T55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8">
                  <a:moveTo>
                    <a:pt x="14" y="16"/>
                  </a:moveTo>
                  <a:lnTo>
                    <a:pt x="14" y="16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3" y="10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49" y="15"/>
                  </a:lnTo>
                  <a:lnTo>
                    <a:pt x="43" y="17"/>
                  </a:lnTo>
                  <a:lnTo>
                    <a:pt x="37" y="22"/>
                  </a:lnTo>
                  <a:lnTo>
                    <a:pt x="33" y="27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4" y="46"/>
                  </a:lnTo>
                  <a:lnTo>
                    <a:pt x="15" y="88"/>
                  </a:lnTo>
                  <a:lnTo>
                    <a:pt x="0" y="88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88B24689-3BCA-4241-A7CC-AE9FF657E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3" y="4145"/>
              <a:ext cx="23" cy="30"/>
            </a:xfrm>
            <a:custGeom>
              <a:avLst/>
              <a:gdLst>
                <a:gd name="T0" fmla="*/ 64 w 69"/>
                <a:gd name="T1" fmla="*/ 17 h 90"/>
                <a:gd name="T2" fmla="*/ 64 w 69"/>
                <a:gd name="T3" fmla="*/ 17 h 90"/>
                <a:gd name="T4" fmla="*/ 57 w 69"/>
                <a:gd name="T5" fmla="*/ 15 h 90"/>
                <a:gd name="T6" fmla="*/ 50 w 69"/>
                <a:gd name="T7" fmla="*/ 14 h 90"/>
                <a:gd name="T8" fmla="*/ 50 w 69"/>
                <a:gd name="T9" fmla="*/ 14 h 90"/>
                <a:gd name="T10" fmla="*/ 43 w 69"/>
                <a:gd name="T11" fmla="*/ 14 h 90"/>
                <a:gd name="T12" fmla="*/ 36 w 69"/>
                <a:gd name="T13" fmla="*/ 16 h 90"/>
                <a:gd name="T14" fmla="*/ 30 w 69"/>
                <a:gd name="T15" fmla="*/ 20 h 90"/>
                <a:gd name="T16" fmla="*/ 25 w 69"/>
                <a:gd name="T17" fmla="*/ 24 h 90"/>
                <a:gd name="T18" fmla="*/ 21 w 69"/>
                <a:gd name="T19" fmla="*/ 30 h 90"/>
                <a:gd name="T20" fmla="*/ 19 w 69"/>
                <a:gd name="T21" fmla="*/ 37 h 90"/>
                <a:gd name="T22" fmla="*/ 18 w 69"/>
                <a:gd name="T23" fmla="*/ 45 h 90"/>
                <a:gd name="T24" fmla="*/ 17 w 69"/>
                <a:gd name="T25" fmla="*/ 52 h 90"/>
                <a:gd name="T26" fmla="*/ 17 w 69"/>
                <a:gd name="T27" fmla="*/ 52 h 90"/>
                <a:gd name="T28" fmla="*/ 17 w 69"/>
                <a:gd name="T29" fmla="*/ 58 h 90"/>
                <a:gd name="T30" fmla="*/ 18 w 69"/>
                <a:gd name="T31" fmla="*/ 63 h 90"/>
                <a:gd name="T32" fmla="*/ 20 w 69"/>
                <a:gd name="T33" fmla="*/ 67 h 90"/>
                <a:gd name="T34" fmla="*/ 23 w 69"/>
                <a:gd name="T35" fmla="*/ 71 h 90"/>
                <a:gd name="T36" fmla="*/ 26 w 69"/>
                <a:gd name="T37" fmla="*/ 73 h 90"/>
                <a:gd name="T38" fmla="*/ 30 w 69"/>
                <a:gd name="T39" fmla="*/ 76 h 90"/>
                <a:gd name="T40" fmla="*/ 35 w 69"/>
                <a:gd name="T41" fmla="*/ 77 h 90"/>
                <a:gd name="T42" fmla="*/ 40 w 69"/>
                <a:gd name="T43" fmla="*/ 77 h 90"/>
                <a:gd name="T44" fmla="*/ 40 w 69"/>
                <a:gd name="T45" fmla="*/ 77 h 90"/>
                <a:gd name="T46" fmla="*/ 49 w 69"/>
                <a:gd name="T47" fmla="*/ 77 h 90"/>
                <a:gd name="T48" fmla="*/ 57 w 69"/>
                <a:gd name="T49" fmla="*/ 73 h 90"/>
                <a:gd name="T50" fmla="*/ 55 w 69"/>
                <a:gd name="T51" fmla="*/ 88 h 90"/>
                <a:gd name="T52" fmla="*/ 55 w 69"/>
                <a:gd name="T53" fmla="*/ 88 h 90"/>
                <a:gd name="T54" fmla="*/ 46 w 69"/>
                <a:gd name="T55" fmla="*/ 90 h 90"/>
                <a:gd name="T56" fmla="*/ 38 w 69"/>
                <a:gd name="T57" fmla="*/ 90 h 90"/>
                <a:gd name="T58" fmla="*/ 38 w 69"/>
                <a:gd name="T59" fmla="*/ 90 h 90"/>
                <a:gd name="T60" fmla="*/ 30 w 69"/>
                <a:gd name="T61" fmla="*/ 90 h 90"/>
                <a:gd name="T62" fmla="*/ 23 w 69"/>
                <a:gd name="T63" fmla="*/ 88 h 90"/>
                <a:gd name="T64" fmla="*/ 15 w 69"/>
                <a:gd name="T65" fmla="*/ 85 h 90"/>
                <a:gd name="T66" fmla="*/ 11 w 69"/>
                <a:gd name="T67" fmla="*/ 82 h 90"/>
                <a:gd name="T68" fmla="*/ 6 w 69"/>
                <a:gd name="T69" fmla="*/ 76 h 90"/>
                <a:gd name="T70" fmla="*/ 2 w 69"/>
                <a:gd name="T71" fmla="*/ 70 h 90"/>
                <a:gd name="T72" fmla="*/ 1 w 69"/>
                <a:gd name="T73" fmla="*/ 63 h 90"/>
                <a:gd name="T74" fmla="*/ 0 w 69"/>
                <a:gd name="T75" fmla="*/ 54 h 90"/>
                <a:gd name="T76" fmla="*/ 0 w 69"/>
                <a:gd name="T77" fmla="*/ 54 h 90"/>
                <a:gd name="T78" fmla="*/ 1 w 69"/>
                <a:gd name="T79" fmla="*/ 43 h 90"/>
                <a:gd name="T80" fmla="*/ 4 w 69"/>
                <a:gd name="T81" fmla="*/ 34 h 90"/>
                <a:gd name="T82" fmla="*/ 7 w 69"/>
                <a:gd name="T83" fmla="*/ 24 h 90"/>
                <a:gd name="T84" fmla="*/ 12 w 69"/>
                <a:gd name="T85" fmla="*/ 17 h 90"/>
                <a:gd name="T86" fmla="*/ 19 w 69"/>
                <a:gd name="T87" fmla="*/ 10 h 90"/>
                <a:gd name="T88" fmla="*/ 27 w 69"/>
                <a:gd name="T89" fmla="*/ 5 h 90"/>
                <a:gd name="T90" fmla="*/ 36 w 69"/>
                <a:gd name="T91" fmla="*/ 2 h 90"/>
                <a:gd name="T92" fmla="*/ 46 w 69"/>
                <a:gd name="T93" fmla="*/ 0 h 90"/>
                <a:gd name="T94" fmla="*/ 46 w 69"/>
                <a:gd name="T95" fmla="*/ 0 h 90"/>
                <a:gd name="T96" fmla="*/ 58 w 69"/>
                <a:gd name="T97" fmla="*/ 2 h 90"/>
                <a:gd name="T98" fmla="*/ 69 w 69"/>
                <a:gd name="T99" fmla="*/ 4 h 90"/>
                <a:gd name="T100" fmla="*/ 64 w 69"/>
                <a:gd name="T101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" h="90">
                  <a:moveTo>
                    <a:pt x="64" y="17"/>
                  </a:moveTo>
                  <a:lnTo>
                    <a:pt x="64" y="17"/>
                  </a:lnTo>
                  <a:lnTo>
                    <a:pt x="57" y="15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3" y="14"/>
                  </a:lnTo>
                  <a:lnTo>
                    <a:pt x="36" y="16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1" y="30"/>
                  </a:lnTo>
                  <a:lnTo>
                    <a:pt x="19" y="37"/>
                  </a:lnTo>
                  <a:lnTo>
                    <a:pt x="18" y="45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8"/>
                  </a:lnTo>
                  <a:lnTo>
                    <a:pt x="18" y="63"/>
                  </a:lnTo>
                  <a:lnTo>
                    <a:pt x="20" y="67"/>
                  </a:lnTo>
                  <a:lnTo>
                    <a:pt x="23" y="71"/>
                  </a:lnTo>
                  <a:lnTo>
                    <a:pt x="26" y="73"/>
                  </a:lnTo>
                  <a:lnTo>
                    <a:pt x="30" y="76"/>
                  </a:lnTo>
                  <a:lnTo>
                    <a:pt x="35" y="77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9" y="77"/>
                  </a:lnTo>
                  <a:lnTo>
                    <a:pt x="57" y="73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46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0" y="90"/>
                  </a:lnTo>
                  <a:lnTo>
                    <a:pt x="23" y="88"/>
                  </a:lnTo>
                  <a:lnTo>
                    <a:pt x="15" y="85"/>
                  </a:lnTo>
                  <a:lnTo>
                    <a:pt x="11" y="82"/>
                  </a:lnTo>
                  <a:lnTo>
                    <a:pt x="6" y="76"/>
                  </a:lnTo>
                  <a:lnTo>
                    <a:pt x="2" y="70"/>
                  </a:lnTo>
                  <a:lnTo>
                    <a:pt x="1" y="63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3"/>
                  </a:lnTo>
                  <a:lnTo>
                    <a:pt x="4" y="34"/>
                  </a:lnTo>
                  <a:lnTo>
                    <a:pt x="7" y="24"/>
                  </a:lnTo>
                  <a:lnTo>
                    <a:pt x="12" y="17"/>
                  </a:lnTo>
                  <a:lnTo>
                    <a:pt x="19" y="10"/>
                  </a:lnTo>
                  <a:lnTo>
                    <a:pt x="27" y="5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8" y="2"/>
                  </a:lnTo>
                  <a:lnTo>
                    <a:pt x="69" y="4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2679343-A098-45CB-8A40-A49253A2E4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28" y="4145"/>
              <a:ext cx="29" cy="30"/>
            </a:xfrm>
            <a:custGeom>
              <a:avLst/>
              <a:gdLst>
                <a:gd name="T0" fmla="*/ 49 w 87"/>
                <a:gd name="T1" fmla="*/ 0 h 90"/>
                <a:gd name="T2" fmla="*/ 65 w 87"/>
                <a:gd name="T3" fmla="*/ 3 h 90"/>
                <a:gd name="T4" fmla="*/ 77 w 87"/>
                <a:gd name="T5" fmla="*/ 10 h 90"/>
                <a:gd name="T6" fmla="*/ 84 w 87"/>
                <a:gd name="T7" fmla="*/ 22 h 90"/>
                <a:gd name="T8" fmla="*/ 87 w 87"/>
                <a:gd name="T9" fmla="*/ 37 h 90"/>
                <a:gd name="T10" fmla="*/ 87 w 87"/>
                <a:gd name="T11" fmla="*/ 48 h 90"/>
                <a:gd name="T12" fmla="*/ 80 w 87"/>
                <a:gd name="T13" fmla="*/ 67 h 90"/>
                <a:gd name="T14" fmla="*/ 68 w 87"/>
                <a:gd name="T15" fmla="*/ 82 h 90"/>
                <a:gd name="T16" fmla="*/ 50 w 87"/>
                <a:gd name="T17" fmla="*/ 89 h 90"/>
                <a:gd name="T18" fmla="*/ 39 w 87"/>
                <a:gd name="T19" fmla="*/ 90 h 90"/>
                <a:gd name="T20" fmla="*/ 24 w 87"/>
                <a:gd name="T21" fmla="*/ 88 h 90"/>
                <a:gd name="T22" fmla="*/ 11 w 87"/>
                <a:gd name="T23" fmla="*/ 81 h 90"/>
                <a:gd name="T24" fmla="*/ 3 w 87"/>
                <a:gd name="T25" fmla="*/ 69 h 90"/>
                <a:gd name="T26" fmla="*/ 0 w 87"/>
                <a:gd name="T27" fmla="*/ 52 h 90"/>
                <a:gd name="T28" fmla="*/ 1 w 87"/>
                <a:gd name="T29" fmla="*/ 42 h 90"/>
                <a:gd name="T30" fmla="*/ 7 w 87"/>
                <a:gd name="T31" fmla="*/ 23 h 90"/>
                <a:gd name="T32" fmla="*/ 20 w 87"/>
                <a:gd name="T33" fmla="*/ 9 h 90"/>
                <a:gd name="T34" fmla="*/ 38 w 87"/>
                <a:gd name="T35" fmla="*/ 2 h 90"/>
                <a:gd name="T36" fmla="*/ 49 w 87"/>
                <a:gd name="T37" fmla="*/ 0 h 90"/>
                <a:gd name="T38" fmla="*/ 39 w 87"/>
                <a:gd name="T39" fmla="*/ 77 h 90"/>
                <a:gd name="T40" fmla="*/ 51 w 87"/>
                <a:gd name="T41" fmla="*/ 75 h 90"/>
                <a:gd name="T42" fmla="*/ 62 w 87"/>
                <a:gd name="T43" fmla="*/ 65 h 90"/>
                <a:gd name="T44" fmla="*/ 68 w 87"/>
                <a:gd name="T45" fmla="*/ 52 h 90"/>
                <a:gd name="T46" fmla="*/ 70 w 87"/>
                <a:gd name="T47" fmla="*/ 37 h 90"/>
                <a:gd name="T48" fmla="*/ 70 w 87"/>
                <a:gd name="T49" fmla="*/ 33 h 90"/>
                <a:gd name="T50" fmla="*/ 68 w 87"/>
                <a:gd name="T51" fmla="*/ 24 h 90"/>
                <a:gd name="T52" fmla="*/ 62 w 87"/>
                <a:gd name="T53" fmla="*/ 17 h 90"/>
                <a:gd name="T54" fmla="*/ 53 w 87"/>
                <a:gd name="T55" fmla="*/ 14 h 90"/>
                <a:gd name="T56" fmla="*/ 49 w 87"/>
                <a:gd name="T57" fmla="*/ 14 h 90"/>
                <a:gd name="T58" fmla="*/ 34 w 87"/>
                <a:gd name="T59" fmla="*/ 17 h 90"/>
                <a:gd name="T60" fmla="*/ 25 w 87"/>
                <a:gd name="T61" fmla="*/ 27 h 90"/>
                <a:gd name="T62" fmla="*/ 19 w 87"/>
                <a:gd name="T63" fmla="*/ 40 h 90"/>
                <a:gd name="T64" fmla="*/ 18 w 87"/>
                <a:gd name="T65" fmla="*/ 53 h 90"/>
                <a:gd name="T66" fmla="*/ 18 w 87"/>
                <a:gd name="T67" fmla="*/ 58 h 90"/>
                <a:gd name="T68" fmla="*/ 20 w 87"/>
                <a:gd name="T69" fmla="*/ 67 h 90"/>
                <a:gd name="T70" fmla="*/ 26 w 87"/>
                <a:gd name="T71" fmla="*/ 73 h 90"/>
                <a:gd name="T72" fmla="*/ 34 w 87"/>
                <a:gd name="T73" fmla="*/ 77 h 90"/>
                <a:gd name="T74" fmla="*/ 39 w 87"/>
                <a:gd name="T75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0">
                  <a:moveTo>
                    <a:pt x="49" y="0"/>
                  </a:moveTo>
                  <a:lnTo>
                    <a:pt x="49" y="0"/>
                  </a:lnTo>
                  <a:lnTo>
                    <a:pt x="57" y="2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7" y="10"/>
                  </a:lnTo>
                  <a:lnTo>
                    <a:pt x="81" y="16"/>
                  </a:lnTo>
                  <a:lnTo>
                    <a:pt x="84" y="22"/>
                  </a:lnTo>
                  <a:lnTo>
                    <a:pt x="87" y="29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87" y="48"/>
                  </a:lnTo>
                  <a:lnTo>
                    <a:pt x="84" y="59"/>
                  </a:lnTo>
                  <a:lnTo>
                    <a:pt x="80" y="67"/>
                  </a:lnTo>
                  <a:lnTo>
                    <a:pt x="75" y="75"/>
                  </a:lnTo>
                  <a:lnTo>
                    <a:pt x="68" y="82"/>
                  </a:lnTo>
                  <a:lnTo>
                    <a:pt x="59" y="87"/>
                  </a:lnTo>
                  <a:lnTo>
                    <a:pt x="50" y="89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1" y="90"/>
                  </a:lnTo>
                  <a:lnTo>
                    <a:pt x="24" y="88"/>
                  </a:lnTo>
                  <a:lnTo>
                    <a:pt x="17" y="85"/>
                  </a:lnTo>
                  <a:lnTo>
                    <a:pt x="11" y="81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1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3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39" y="77"/>
                  </a:moveTo>
                  <a:lnTo>
                    <a:pt x="39" y="77"/>
                  </a:lnTo>
                  <a:lnTo>
                    <a:pt x="45" y="77"/>
                  </a:lnTo>
                  <a:lnTo>
                    <a:pt x="51" y="75"/>
                  </a:lnTo>
                  <a:lnTo>
                    <a:pt x="57" y="70"/>
                  </a:lnTo>
                  <a:lnTo>
                    <a:pt x="62" y="65"/>
                  </a:lnTo>
                  <a:lnTo>
                    <a:pt x="65" y="59"/>
                  </a:lnTo>
                  <a:lnTo>
                    <a:pt x="68" y="52"/>
                  </a:lnTo>
                  <a:lnTo>
                    <a:pt x="70" y="45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3"/>
                  </a:lnTo>
                  <a:lnTo>
                    <a:pt x="69" y="29"/>
                  </a:lnTo>
                  <a:lnTo>
                    <a:pt x="68" y="24"/>
                  </a:lnTo>
                  <a:lnTo>
                    <a:pt x="64" y="21"/>
                  </a:lnTo>
                  <a:lnTo>
                    <a:pt x="62" y="17"/>
                  </a:lnTo>
                  <a:lnTo>
                    <a:pt x="58" y="15"/>
                  </a:lnTo>
                  <a:lnTo>
                    <a:pt x="53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2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5" y="27"/>
                  </a:lnTo>
                  <a:lnTo>
                    <a:pt x="21" y="33"/>
                  </a:lnTo>
                  <a:lnTo>
                    <a:pt x="19" y="40"/>
                  </a:lnTo>
                  <a:lnTo>
                    <a:pt x="18" y="47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8" y="58"/>
                  </a:lnTo>
                  <a:lnTo>
                    <a:pt x="19" y="63"/>
                  </a:lnTo>
                  <a:lnTo>
                    <a:pt x="20" y="67"/>
                  </a:lnTo>
                  <a:lnTo>
                    <a:pt x="22" y="71"/>
                  </a:lnTo>
                  <a:lnTo>
                    <a:pt x="26" y="73"/>
                  </a:lnTo>
                  <a:lnTo>
                    <a:pt x="30" y="76"/>
                  </a:lnTo>
                  <a:lnTo>
                    <a:pt x="34" y="77"/>
                  </a:lnTo>
                  <a:lnTo>
                    <a:pt x="39" y="77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A5A65720-A8EB-4038-BB3A-46723A3314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2" y="4145"/>
              <a:ext cx="45" cy="29"/>
            </a:xfrm>
            <a:custGeom>
              <a:avLst/>
              <a:gdLst>
                <a:gd name="T0" fmla="*/ 16 w 135"/>
                <a:gd name="T1" fmla="*/ 12 h 88"/>
                <a:gd name="T2" fmla="*/ 32 w 135"/>
                <a:gd name="T3" fmla="*/ 3 h 88"/>
                <a:gd name="T4" fmla="*/ 30 w 135"/>
                <a:gd name="T5" fmla="*/ 15 h 88"/>
                <a:gd name="T6" fmla="*/ 36 w 135"/>
                <a:gd name="T7" fmla="*/ 9 h 88"/>
                <a:gd name="T8" fmla="*/ 49 w 135"/>
                <a:gd name="T9" fmla="*/ 2 h 88"/>
                <a:gd name="T10" fmla="*/ 57 w 135"/>
                <a:gd name="T11" fmla="*/ 0 h 88"/>
                <a:gd name="T12" fmla="*/ 72 w 135"/>
                <a:gd name="T13" fmla="*/ 4 h 88"/>
                <a:gd name="T14" fmla="*/ 79 w 135"/>
                <a:gd name="T15" fmla="*/ 12 h 88"/>
                <a:gd name="T16" fmla="*/ 80 w 135"/>
                <a:gd name="T17" fmla="*/ 16 h 88"/>
                <a:gd name="T18" fmla="*/ 93 w 135"/>
                <a:gd name="T19" fmla="*/ 4 h 88"/>
                <a:gd name="T20" fmla="*/ 111 w 135"/>
                <a:gd name="T21" fmla="*/ 0 h 88"/>
                <a:gd name="T22" fmla="*/ 116 w 135"/>
                <a:gd name="T23" fmla="*/ 0 h 88"/>
                <a:gd name="T24" fmla="*/ 124 w 135"/>
                <a:gd name="T25" fmla="*/ 4 h 88"/>
                <a:gd name="T26" fmla="*/ 130 w 135"/>
                <a:gd name="T27" fmla="*/ 10 h 88"/>
                <a:gd name="T28" fmla="*/ 134 w 135"/>
                <a:gd name="T29" fmla="*/ 18 h 88"/>
                <a:gd name="T30" fmla="*/ 135 w 135"/>
                <a:gd name="T31" fmla="*/ 23 h 88"/>
                <a:gd name="T32" fmla="*/ 131 w 135"/>
                <a:gd name="T33" fmla="*/ 41 h 88"/>
                <a:gd name="T34" fmla="*/ 106 w 135"/>
                <a:gd name="T35" fmla="*/ 88 h 88"/>
                <a:gd name="T36" fmla="*/ 118 w 135"/>
                <a:gd name="T37" fmla="*/ 34 h 88"/>
                <a:gd name="T38" fmla="*/ 118 w 135"/>
                <a:gd name="T39" fmla="*/ 25 h 88"/>
                <a:gd name="T40" fmla="*/ 116 w 135"/>
                <a:gd name="T41" fmla="*/ 17 h 88"/>
                <a:gd name="T42" fmla="*/ 106 w 135"/>
                <a:gd name="T43" fmla="*/ 14 h 88"/>
                <a:gd name="T44" fmla="*/ 100 w 135"/>
                <a:gd name="T45" fmla="*/ 14 h 88"/>
                <a:gd name="T46" fmla="*/ 91 w 135"/>
                <a:gd name="T47" fmla="*/ 20 h 88"/>
                <a:gd name="T48" fmla="*/ 84 w 135"/>
                <a:gd name="T49" fmla="*/ 29 h 88"/>
                <a:gd name="T50" fmla="*/ 79 w 135"/>
                <a:gd name="T51" fmla="*/ 45 h 88"/>
                <a:gd name="T52" fmla="*/ 53 w 135"/>
                <a:gd name="T53" fmla="*/ 88 h 88"/>
                <a:gd name="T54" fmla="*/ 64 w 135"/>
                <a:gd name="T55" fmla="*/ 34 h 88"/>
                <a:gd name="T56" fmla="*/ 66 w 135"/>
                <a:gd name="T57" fmla="*/ 25 h 88"/>
                <a:gd name="T58" fmla="*/ 62 w 135"/>
                <a:gd name="T59" fmla="*/ 17 h 88"/>
                <a:gd name="T60" fmla="*/ 53 w 135"/>
                <a:gd name="T61" fmla="*/ 14 h 88"/>
                <a:gd name="T62" fmla="*/ 47 w 135"/>
                <a:gd name="T63" fmla="*/ 14 h 88"/>
                <a:gd name="T64" fmla="*/ 38 w 135"/>
                <a:gd name="T65" fmla="*/ 20 h 88"/>
                <a:gd name="T66" fmla="*/ 31 w 135"/>
                <a:gd name="T67" fmla="*/ 29 h 88"/>
                <a:gd name="T68" fmla="*/ 25 w 135"/>
                <a:gd name="T69" fmla="*/ 45 h 88"/>
                <a:gd name="T70" fmla="*/ 0 w 135"/>
                <a:gd name="T7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88">
                  <a:moveTo>
                    <a:pt x="16" y="12"/>
                  </a:moveTo>
                  <a:lnTo>
                    <a:pt x="16" y="12"/>
                  </a:lnTo>
                  <a:lnTo>
                    <a:pt x="17" y="3"/>
                  </a:lnTo>
                  <a:lnTo>
                    <a:pt x="32" y="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2" y="4"/>
                  </a:lnTo>
                  <a:lnTo>
                    <a:pt x="76" y="9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7" y="9"/>
                  </a:lnTo>
                  <a:lnTo>
                    <a:pt x="93" y="4"/>
                  </a:lnTo>
                  <a:lnTo>
                    <a:pt x="10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4"/>
                  </a:lnTo>
                  <a:lnTo>
                    <a:pt x="128" y="6"/>
                  </a:lnTo>
                  <a:lnTo>
                    <a:pt x="130" y="10"/>
                  </a:lnTo>
                  <a:lnTo>
                    <a:pt x="132" y="14"/>
                  </a:lnTo>
                  <a:lnTo>
                    <a:pt x="134" y="18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4" y="31"/>
                  </a:lnTo>
                  <a:lnTo>
                    <a:pt x="131" y="41"/>
                  </a:lnTo>
                  <a:lnTo>
                    <a:pt x="122" y="88"/>
                  </a:lnTo>
                  <a:lnTo>
                    <a:pt x="106" y="88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25"/>
                  </a:lnTo>
                  <a:lnTo>
                    <a:pt x="118" y="25"/>
                  </a:lnTo>
                  <a:lnTo>
                    <a:pt x="118" y="21"/>
                  </a:lnTo>
                  <a:lnTo>
                    <a:pt x="116" y="17"/>
                  </a:lnTo>
                  <a:lnTo>
                    <a:pt x="111" y="15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0" y="14"/>
                  </a:lnTo>
                  <a:lnTo>
                    <a:pt x="95" y="16"/>
                  </a:lnTo>
                  <a:lnTo>
                    <a:pt x="91" y="20"/>
                  </a:lnTo>
                  <a:lnTo>
                    <a:pt x="87" y="24"/>
                  </a:lnTo>
                  <a:lnTo>
                    <a:pt x="84" y="29"/>
                  </a:lnTo>
                  <a:lnTo>
                    <a:pt x="81" y="35"/>
                  </a:lnTo>
                  <a:lnTo>
                    <a:pt x="79" y="45"/>
                  </a:lnTo>
                  <a:lnTo>
                    <a:pt x="69" y="88"/>
                  </a:lnTo>
                  <a:lnTo>
                    <a:pt x="53" y="88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2" y="17"/>
                  </a:lnTo>
                  <a:lnTo>
                    <a:pt x="59" y="15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7" y="14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3" y="24"/>
                  </a:lnTo>
                  <a:lnTo>
                    <a:pt x="31" y="29"/>
                  </a:lnTo>
                  <a:lnTo>
                    <a:pt x="29" y="35"/>
                  </a:lnTo>
                  <a:lnTo>
                    <a:pt x="25" y="45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80AF5A0E-1908-49A6-8BE8-1F60BCFBC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1" y="4145"/>
              <a:ext cx="45" cy="29"/>
            </a:xfrm>
            <a:custGeom>
              <a:avLst/>
              <a:gdLst>
                <a:gd name="T0" fmla="*/ 16 w 135"/>
                <a:gd name="T1" fmla="*/ 12 h 88"/>
                <a:gd name="T2" fmla="*/ 32 w 135"/>
                <a:gd name="T3" fmla="*/ 3 h 88"/>
                <a:gd name="T4" fmla="*/ 30 w 135"/>
                <a:gd name="T5" fmla="*/ 15 h 88"/>
                <a:gd name="T6" fmla="*/ 36 w 135"/>
                <a:gd name="T7" fmla="*/ 9 h 88"/>
                <a:gd name="T8" fmla="*/ 49 w 135"/>
                <a:gd name="T9" fmla="*/ 2 h 88"/>
                <a:gd name="T10" fmla="*/ 57 w 135"/>
                <a:gd name="T11" fmla="*/ 0 h 88"/>
                <a:gd name="T12" fmla="*/ 72 w 135"/>
                <a:gd name="T13" fmla="*/ 4 h 88"/>
                <a:gd name="T14" fmla="*/ 79 w 135"/>
                <a:gd name="T15" fmla="*/ 12 h 88"/>
                <a:gd name="T16" fmla="*/ 80 w 135"/>
                <a:gd name="T17" fmla="*/ 16 h 88"/>
                <a:gd name="T18" fmla="*/ 93 w 135"/>
                <a:gd name="T19" fmla="*/ 4 h 88"/>
                <a:gd name="T20" fmla="*/ 111 w 135"/>
                <a:gd name="T21" fmla="*/ 0 h 88"/>
                <a:gd name="T22" fmla="*/ 116 w 135"/>
                <a:gd name="T23" fmla="*/ 0 h 88"/>
                <a:gd name="T24" fmla="*/ 124 w 135"/>
                <a:gd name="T25" fmla="*/ 4 h 88"/>
                <a:gd name="T26" fmla="*/ 130 w 135"/>
                <a:gd name="T27" fmla="*/ 10 h 88"/>
                <a:gd name="T28" fmla="*/ 134 w 135"/>
                <a:gd name="T29" fmla="*/ 18 h 88"/>
                <a:gd name="T30" fmla="*/ 135 w 135"/>
                <a:gd name="T31" fmla="*/ 23 h 88"/>
                <a:gd name="T32" fmla="*/ 132 w 135"/>
                <a:gd name="T33" fmla="*/ 41 h 88"/>
                <a:gd name="T34" fmla="*/ 106 w 135"/>
                <a:gd name="T35" fmla="*/ 88 h 88"/>
                <a:gd name="T36" fmla="*/ 118 w 135"/>
                <a:gd name="T37" fmla="*/ 34 h 88"/>
                <a:gd name="T38" fmla="*/ 118 w 135"/>
                <a:gd name="T39" fmla="*/ 25 h 88"/>
                <a:gd name="T40" fmla="*/ 116 w 135"/>
                <a:gd name="T41" fmla="*/ 17 h 88"/>
                <a:gd name="T42" fmla="*/ 106 w 135"/>
                <a:gd name="T43" fmla="*/ 14 h 88"/>
                <a:gd name="T44" fmla="*/ 100 w 135"/>
                <a:gd name="T45" fmla="*/ 14 h 88"/>
                <a:gd name="T46" fmla="*/ 91 w 135"/>
                <a:gd name="T47" fmla="*/ 20 h 88"/>
                <a:gd name="T48" fmla="*/ 85 w 135"/>
                <a:gd name="T49" fmla="*/ 29 h 88"/>
                <a:gd name="T50" fmla="*/ 79 w 135"/>
                <a:gd name="T51" fmla="*/ 45 h 88"/>
                <a:gd name="T52" fmla="*/ 53 w 135"/>
                <a:gd name="T53" fmla="*/ 88 h 88"/>
                <a:gd name="T54" fmla="*/ 64 w 135"/>
                <a:gd name="T55" fmla="*/ 34 h 88"/>
                <a:gd name="T56" fmla="*/ 66 w 135"/>
                <a:gd name="T57" fmla="*/ 25 h 88"/>
                <a:gd name="T58" fmla="*/ 62 w 135"/>
                <a:gd name="T59" fmla="*/ 17 h 88"/>
                <a:gd name="T60" fmla="*/ 53 w 135"/>
                <a:gd name="T61" fmla="*/ 14 h 88"/>
                <a:gd name="T62" fmla="*/ 48 w 135"/>
                <a:gd name="T63" fmla="*/ 14 h 88"/>
                <a:gd name="T64" fmla="*/ 38 w 135"/>
                <a:gd name="T65" fmla="*/ 20 h 88"/>
                <a:gd name="T66" fmla="*/ 31 w 135"/>
                <a:gd name="T67" fmla="*/ 29 h 88"/>
                <a:gd name="T68" fmla="*/ 25 w 135"/>
                <a:gd name="T69" fmla="*/ 45 h 88"/>
                <a:gd name="T70" fmla="*/ 0 w 135"/>
                <a:gd name="T7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88">
                  <a:moveTo>
                    <a:pt x="16" y="12"/>
                  </a:moveTo>
                  <a:lnTo>
                    <a:pt x="16" y="12"/>
                  </a:lnTo>
                  <a:lnTo>
                    <a:pt x="17" y="3"/>
                  </a:lnTo>
                  <a:lnTo>
                    <a:pt x="32" y="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6" y="9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2" y="4"/>
                  </a:lnTo>
                  <a:lnTo>
                    <a:pt x="76" y="9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7" y="9"/>
                  </a:lnTo>
                  <a:lnTo>
                    <a:pt x="93" y="4"/>
                  </a:lnTo>
                  <a:lnTo>
                    <a:pt x="10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4"/>
                  </a:lnTo>
                  <a:lnTo>
                    <a:pt x="128" y="6"/>
                  </a:lnTo>
                  <a:lnTo>
                    <a:pt x="130" y="10"/>
                  </a:lnTo>
                  <a:lnTo>
                    <a:pt x="132" y="14"/>
                  </a:lnTo>
                  <a:lnTo>
                    <a:pt x="134" y="18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4" y="31"/>
                  </a:lnTo>
                  <a:lnTo>
                    <a:pt x="132" y="41"/>
                  </a:lnTo>
                  <a:lnTo>
                    <a:pt x="122" y="88"/>
                  </a:lnTo>
                  <a:lnTo>
                    <a:pt x="106" y="88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25"/>
                  </a:lnTo>
                  <a:lnTo>
                    <a:pt x="118" y="25"/>
                  </a:lnTo>
                  <a:lnTo>
                    <a:pt x="118" y="21"/>
                  </a:lnTo>
                  <a:lnTo>
                    <a:pt x="116" y="17"/>
                  </a:lnTo>
                  <a:lnTo>
                    <a:pt x="111" y="15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0" y="14"/>
                  </a:lnTo>
                  <a:lnTo>
                    <a:pt x="95" y="16"/>
                  </a:lnTo>
                  <a:lnTo>
                    <a:pt x="91" y="20"/>
                  </a:lnTo>
                  <a:lnTo>
                    <a:pt x="87" y="24"/>
                  </a:lnTo>
                  <a:lnTo>
                    <a:pt x="85" y="29"/>
                  </a:lnTo>
                  <a:lnTo>
                    <a:pt x="81" y="35"/>
                  </a:lnTo>
                  <a:lnTo>
                    <a:pt x="79" y="45"/>
                  </a:lnTo>
                  <a:lnTo>
                    <a:pt x="69" y="88"/>
                  </a:lnTo>
                  <a:lnTo>
                    <a:pt x="53" y="88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2" y="17"/>
                  </a:lnTo>
                  <a:lnTo>
                    <a:pt x="58" y="15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48" y="14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5" y="24"/>
                  </a:lnTo>
                  <a:lnTo>
                    <a:pt x="31" y="29"/>
                  </a:lnTo>
                  <a:lnTo>
                    <a:pt x="29" y="35"/>
                  </a:lnTo>
                  <a:lnTo>
                    <a:pt x="25" y="45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DC4435E4-3FF2-4B46-A852-C9B494EE87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3" y="4146"/>
              <a:ext cx="29" cy="29"/>
            </a:xfrm>
            <a:custGeom>
              <a:avLst/>
              <a:gdLst>
                <a:gd name="T0" fmla="*/ 73 w 87"/>
                <a:gd name="T1" fmla="*/ 73 h 87"/>
                <a:gd name="T2" fmla="*/ 73 w 87"/>
                <a:gd name="T3" fmla="*/ 73 h 87"/>
                <a:gd name="T4" fmla="*/ 70 w 87"/>
                <a:gd name="T5" fmla="*/ 85 h 87"/>
                <a:gd name="T6" fmla="*/ 55 w 87"/>
                <a:gd name="T7" fmla="*/ 85 h 87"/>
                <a:gd name="T8" fmla="*/ 57 w 87"/>
                <a:gd name="T9" fmla="*/ 72 h 87"/>
                <a:gd name="T10" fmla="*/ 57 w 87"/>
                <a:gd name="T11" fmla="*/ 72 h 87"/>
                <a:gd name="T12" fmla="*/ 57 w 87"/>
                <a:gd name="T13" fmla="*/ 72 h 87"/>
                <a:gd name="T14" fmla="*/ 52 w 87"/>
                <a:gd name="T15" fmla="*/ 78 h 87"/>
                <a:gd name="T16" fmla="*/ 46 w 87"/>
                <a:gd name="T17" fmla="*/ 82 h 87"/>
                <a:gd name="T18" fmla="*/ 38 w 87"/>
                <a:gd name="T19" fmla="*/ 86 h 87"/>
                <a:gd name="T20" fmla="*/ 28 w 87"/>
                <a:gd name="T21" fmla="*/ 87 h 87"/>
                <a:gd name="T22" fmla="*/ 28 w 87"/>
                <a:gd name="T23" fmla="*/ 87 h 87"/>
                <a:gd name="T24" fmla="*/ 22 w 87"/>
                <a:gd name="T25" fmla="*/ 87 h 87"/>
                <a:gd name="T26" fmla="*/ 16 w 87"/>
                <a:gd name="T27" fmla="*/ 86 h 87"/>
                <a:gd name="T28" fmla="*/ 12 w 87"/>
                <a:gd name="T29" fmla="*/ 84 h 87"/>
                <a:gd name="T30" fmla="*/ 8 w 87"/>
                <a:gd name="T31" fmla="*/ 81 h 87"/>
                <a:gd name="T32" fmla="*/ 5 w 87"/>
                <a:gd name="T33" fmla="*/ 76 h 87"/>
                <a:gd name="T34" fmla="*/ 2 w 87"/>
                <a:gd name="T35" fmla="*/ 73 h 87"/>
                <a:gd name="T36" fmla="*/ 0 w 87"/>
                <a:gd name="T37" fmla="*/ 67 h 87"/>
                <a:gd name="T38" fmla="*/ 0 w 87"/>
                <a:gd name="T39" fmla="*/ 61 h 87"/>
                <a:gd name="T40" fmla="*/ 0 w 87"/>
                <a:gd name="T41" fmla="*/ 61 h 87"/>
                <a:gd name="T42" fmla="*/ 0 w 87"/>
                <a:gd name="T43" fmla="*/ 52 h 87"/>
                <a:gd name="T44" fmla="*/ 1 w 87"/>
                <a:gd name="T45" fmla="*/ 45 h 87"/>
                <a:gd name="T46" fmla="*/ 11 w 87"/>
                <a:gd name="T47" fmla="*/ 0 h 87"/>
                <a:gd name="T48" fmla="*/ 27 w 87"/>
                <a:gd name="T49" fmla="*/ 0 h 87"/>
                <a:gd name="T50" fmla="*/ 16 w 87"/>
                <a:gd name="T51" fmla="*/ 51 h 87"/>
                <a:gd name="T52" fmla="*/ 16 w 87"/>
                <a:gd name="T53" fmla="*/ 51 h 87"/>
                <a:gd name="T54" fmla="*/ 15 w 87"/>
                <a:gd name="T55" fmla="*/ 58 h 87"/>
                <a:gd name="T56" fmla="*/ 15 w 87"/>
                <a:gd name="T57" fmla="*/ 58 h 87"/>
                <a:gd name="T58" fmla="*/ 16 w 87"/>
                <a:gd name="T59" fmla="*/ 66 h 87"/>
                <a:gd name="T60" fmla="*/ 20 w 87"/>
                <a:gd name="T61" fmla="*/ 70 h 87"/>
                <a:gd name="T62" fmla="*/ 25 w 87"/>
                <a:gd name="T63" fmla="*/ 73 h 87"/>
                <a:gd name="T64" fmla="*/ 31 w 87"/>
                <a:gd name="T65" fmla="*/ 74 h 87"/>
                <a:gd name="T66" fmla="*/ 31 w 87"/>
                <a:gd name="T67" fmla="*/ 74 h 87"/>
                <a:gd name="T68" fmla="*/ 38 w 87"/>
                <a:gd name="T69" fmla="*/ 74 h 87"/>
                <a:gd name="T70" fmla="*/ 44 w 87"/>
                <a:gd name="T71" fmla="*/ 72 h 87"/>
                <a:gd name="T72" fmla="*/ 49 w 87"/>
                <a:gd name="T73" fmla="*/ 67 h 87"/>
                <a:gd name="T74" fmla="*/ 53 w 87"/>
                <a:gd name="T75" fmla="*/ 63 h 87"/>
                <a:gd name="T76" fmla="*/ 57 w 87"/>
                <a:gd name="T77" fmla="*/ 57 h 87"/>
                <a:gd name="T78" fmla="*/ 59 w 87"/>
                <a:gd name="T79" fmla="*/ 52 h 87"/>
                <a:gd name="T80" fmla="*/ 62 w 87"/>
                <a:gd name="T81" fmla="*/ 43 h 87"/>
                <a:gd name="T82" fmla="*/ 71 w 87"/>
                <a:gd name="T83" fmla="*/ 0 h 87"/>
                <a:gd name="T84" fmla="*/ 87 w 87"/>
                <a:gd name="T85" fmla="*/ 0 h 87"/>
                <a:gd name="T86" fmla="*/ 73 w 87"/>
                <a:gd name="T87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87">
                  <a:moveTo>
                    <a:pt x="73" y="73"/>
                  </a:moveTo>
                  <a:lnTo>
                    <a:pt x="73" y="73"/>
                  </a:lnTo>
                  <a:lnTo>
                    <a:pt x="70" y="85"/>
                  </a:lnTo>
                  <a:lnTo>
                    <a:pt x="55" y="85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2" y="78"/>
                  </a:lnTo>
                  <a:lnTo>
                    <a:pt x="46" y="82"/>
                  </a:lnTo>
                  <a:lnTo>
                    <a:pt x="38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2" y="87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8" y="81"/>
                  </a:lnTo>
                  <a:lnTo>
                    <a:pt x="5" y="76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1" y="45"/>
                  </a:lnTo>
                  <a:lnTo>
                    <a:pt x="11" y="0"/>
                  </a:lnTo>
                  <a:lnTo>
                    <a:pt x="27" y="0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6" y="66"/>
                  </a:lnTo>
                  <a:lnTo>
                    <a:pt x="20" y="70"/>
                  </a:lnTo>
                  <a:lnTo>
                    <a:pt x="25" y="73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4" y="72"/>
                  </a:lnTo>
                  <a:lnTo>
                    <a:pt x="49" y="67"/>
                  </a:lnTo>
                  <a:lnTo>
                    <a:pt x="53" y="63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2" y="43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F5BAEC72-64F6-4F21-9691-A4399F1C5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5" y="4145"/>
              <a:ext cx="29" cy="29"/>
            </a:xfrm>
            <a:custGeom>
              <a:avLst/>
              <a:gdLst>
                <a:gd name="T0" fmla="*/ 14 w 87"/>
                <a:gd name="T1" fmla="*/ 16 h 88"/>
                <a:gd name="T2" fmla="*/ 14 w 87"/>
                <a:gd name="T3" fmla="*/ 16 h 88"/>
                <a:gd name="T4" fmla="*/ 16 w 87"/>
                <a:gd name="T5" fmla="*/ 3 h 88"/>
                <a:gd name="T6" fmla="*/ 32 w 87"/>
                <a:gd name="T7" fmla="*/ 3 h 88"/>
                <a:gd name="T8" fmla="*/ 28 w 87"/>
                <a:gd name="T9" fmla="*/ 16 h 88"/>
                <a:gd name="T10" fmla="*/ 29 w 87"/>
                <a:gd name="T11" fmla="*/ 16 h 88"/>
                <a:gd name="T12" fmla="*/ 29 w 87"/>
                <a:gd name="T13" fmla="*/ 16 h 88"/>
                <a:gd name="T14" fmla="*/ 34 w 87"/>
                <a:gd name="T15" fmla="*/ 10 h 88"/>
                <a:gd name="T16" fmla="*/ 40 w 87"/>
                <a:gd name="T17" fmla="*/ 5 h 88"/>
                <a:gd name="T18" fmla="*/ 48 w 87"/>
                <a:gd name="T19" fmla="*/ 2 h 88"/>
                <a:gd name="T20" fmla="*/ 58 w 87"/>
                <a:gd name="T21" fmla="*/ 0 h 88"/>
                <a:gd name="T22" fmla="*/ 58 w 87"/>
                <a:gd name="T23" fmla="*/ 0 h 88"/>
                <a:gd name="T24" fmla="*/ 64 w 87"/>
                <a:gd name="T25" fmla="*/ 0 h 88"/>
                <a:gd name="T26" fmla="*/ 70 w 87"/>
                <a:gd name="T27" fmla="*/ 2 h 88"/>
                <a:gd name="T28" fmla="*/ 75 w 87"/>
                <a:gd name="T29" fmla="*/ 4 h 88"/>
                <a:gd name="T30" fmla="*/ 78 w 87"/>
                <a:gd name="T31" fmla="*/ 8 h 88"/>
                <a:gd name="T32" fmla="*/ 82 w 87"/>
                <a:gd name="T33" fmla="*/ 11 h 88"/>
                <a:gd name="T34" fmla="*/ 84 w 87"/>
                <a:gd name="T35" fmla="*/ 16 h 88"/>
                <a:gd name="T36" fmla="*/ 87 w 87"/>
                <a:gd name="T37" fmla="*/ 21 h 88"/>
                <a:gd name="T38" fmla="*/ 87 w 87"/>
                <a:gd name="T39" fmla="*/ 28 h 88"/>
                <a:gd name="T40" fmla="*/ 87 w 87"/>
                <a:gd name="T41" fmla="*/ 28 h 88"/>
                <a:gd name="T42" fmla="*/ 87 w 87"/>
                <a:gd name="T43" fmla="*/ 35 h 88"/>
                <a:gd name="T44" fmla="*/ 84 w 87"/>
                <a:gd name="T45" fmla="*/ 43 h 88"/>
                <a:gd name="T46" fmla="*/ 76 w 87"/>
                <a:gd name="T47" fmla="*/ 88 h 88"/>
                <a:gd name="T48" fmla="*/ 59 w 87"/>
                <a:gd name="T49" fmla="*/ 88 h 88"/>
                <a:gd name="T50" fmla="*/ 70 w 87"/>
                <a:gd name="T51" fmla="*/ 37 h 88"/>
                <a:gd name="T52" fmla="*/ 70 w 87"/>
                <a:gd name="T53" fmla="*/ 37 h 88"/>
                <a:gd name="T54" fmla="*/ 71 w 87"/>
                <a:gd name="T55" fmla="*/ 29 h 88"/>
                <a:gd name="T56" fmla="*/ 71 w 87"/>
                <a:gd name="T57" fmla="*/ 29 h 88"/>
                <a:gd name="T58" fmla="*/ 70 w 87"/>
                <a:gd name="T59" fmla="*/ 23 h 88"/>
                <a:gd name="T60" fmla="*/ 66 w 87"/>
                <a:gd name="T61" fmla="*/ 17 h 88"/>
                <a:gd name="T62" fmla="*/ 62 w 87"/>
                <a:gd name="T63" fmla="*/ 15 h 88"/>
                <a:gd name="T64" fmla="*/ 56 w 87"/>
                <a:gd name="T65" fmla="*/ 14 h 88"/>
                <a:gd name="T66" fmla="*/ 56 w 87"/>
                <a:gd name="T67" fmla="*/ 14 h 88"/>
                <a:gd name="T68" fmla="*/ 48 w 87"/>
                <a:gd name="T69" fmla="*/ 15 h 88"/>
                <a:gd name="T70" fmla="*/ 42 w 87"/>
                <a:gd name="T71" fmla="*/ 17 h 88"/>
                <a:gd name="T72" fmla="*/ 38 w 87"/>
                <a:gd name="T73" fmla="*/ 21 h 88"/>
                <a:gd name="T74" fmla="*/ 33 w 87"/>
                <a:gd name="T75" fmla="*/ 25 h 88"/>
                <a:gd name="T76" fmla="*/ 29 w 87"/>
                <a:gd name="T77" fmla="*/ 30 h 88"/>
                <a:gd name="T78" fmla="*/ 27 w 87"/>
                <a:gd name="T79" fmla="*/ 35 h 88"/>
                <a:gd name="T80" fmla="*/ 25 w 87"/>
                <a:gd name="T81" fmla="*/ 45 h 88"/>
                <a:gd name="T82" fmla="*/ 15 w 87"/>
                <a:gd name="T83" fmla="*/ 88 h 88"/>
                <a:gd name="T84" fmla="*/ 0 w 87"/>
                <a:gd name="T85" fmla="*/ 88 h 88"/>
                <a:gd name="T86" fmla="*/ 14 w 87"/>
                <a:gd name="T8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" h="88">
                  <a:moveTo>
                    <a:pt x="14" y="16"/>
                  </a:moveTo>
                  <a:lnTo>
                    <a:pt x="14" y="16"/>
                  </a:lnTo>
                  <a:lnTo>
                    <a:pt x="16" y="3"/>
                  </a:lnTo>
                  <a:lnTo>
                    <a:pt x="32" y="3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4" y="10"/>
                  </a:lnTo>
                  <a:lnTo>
                    <a:pt x="40" y="5"/>
                  </a:lnTo>
                  <a:lnTo>
                    <a:pt x="48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5" y="4"/>
                  </a:lnTo>
                  <a:lnTo>
                    <a:pt x="78" y="8"/>
                  </a:lnTo>
                  <a:lnTo>
                    <a:pt x="82" y="11"/>
                  </a:lnTo>
                  <a:lnTo>
                    <a:pt x="84" y="16"/>
                  </a:lnTo>
                  <a:lnTo>
                    <a:pt x="87" y="21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35"/>
                  </a:lnTo>
                  <a:lnTo>
                    <a:pt x="84" y="43"/>
                  </a:lnTo>
                  <a:lnTo>
                    <a:pt x="76" y="88"/>
                  </a:lnTo>
                  <a:lnTo>
                    <a:pt x="59" y="88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0" y="23"/>
                  </a:lnTo>
                  <a:lnTo>
                    <a:pt x="66" y="17"/>
                  </a:lnTo>
                  <a:lnTo>
                    <a:pt x="62" y="15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48" y="15"/>
                  </a:lnTo>
                  <a:lnTo>
                    <a:pt x="42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29" y="30"/>
                  </a:lnTo>
                  <a:lnTo>
                    <a:pt x="27" y="35"/>
                  </a:lnTo>
                  <a:lnTo>
                    <a:pt x="25" y="45"/>
                  </a:lnTo>
                  <a:lnTo>
                    <a:pt x="15" y="88"/>
                  </a:lnTo>
                  <a:lnTo>
                    <a:pt x="0" y="88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64E1ACB6-E1CE-470C-8CD5-B3BEDDCBBD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30" y="4134"/>
              <a:ext cx="14" cy="40"/>
            </a:xfrm>
            <a:custGeom>
              <a:avLst/>
              <a:gdLst>
                <a:gd name="T0" fmla="*/ 18 w 42"/>
                <a:gd name="T1" fmla="*/ 37 h 122"/>
                <a:gd name="T2" fmla="*/ 34 w 42"/>
                <a:gd name="T3" fmla="*/ 37 h 122"/>
                <a:gd name="T4" fmla="*/ 16 w 42"/>
                <a:gd name="T5" fmla="*/ 122 h 122"/>
                <a:gd name="T6" fmla="*/ 0 w 42"/>
                <a:gd name="T7" fmla="*/ 122 h 122"/>
                <a:gd name="T8" fmla="*/ 18 w 42"/>
                <a:gd name="T9" fmla="*/ 37 h 122"/>
                <a:gd name="T10" fmla="*/ 38 w 42"/>
                <a:gd name="T11" fmla="*/ 18 h 122"/>
                <a:gd name="T12" fmla="*/ 20 w 42"/>
                <a:gd name="T13" fmla="*/ 18 h 122"/>
                <a:gd name="T14" fmla="*/ 25 w 42"/>
                <a:gd name="T15" fmla="*/ 0 h 122"/>
                <a:gd name="T16" fmla="*/ 42 w 42"/>
                <a:gd name="T17" fmla="*/ 0 h 122"/>
                <a:gd name="T18" fmla="*/ 38 w 42"/>
                <a:gd name="T19" fmla="*/ 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22">
                  <a:moveTo>
                    <a:pt x="18" y="37"/>
                  </a:moveTo>
                  <a:lnTo>
                    <a:pt x="34" y="37"/>
                  </a:lnTo>
                  <a:lnTo>
                    <a:pt x="16" y="122"/>
                  </a:lnTo>
                  <a:lnTo>
                    <a:pt x="0" y="122"/>
                  </a:lnTo>
                  <a:lnTo>
                    <a:pt x="18" y="37"/>
                  </a:lnTo>
                  <a:close/>
                  <a:moveTo>
                    <a:pt x="38" y="18"/>
                  </a:moveTo>
                  <a:lnTo>
                    <a:pt x="20" y="18"/>
                  </a:lnTo>
                  <a:lnTo>
                    <a:pt x="25" y="0"/>
                  </a:lnTo>
                  <a:lnTo>
                    <a:pt x="42" y="0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D0E30878-A80E-49D1-8D56-EF23ECD34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6" y="4137"/>
              <a:ext cx="20" cy="38"/>
            </a:xfrm>
            <a:custGeom>
              <a:avLst/>
              <a:gdLst>
                <a:gd name="T0" fmla="*/ 2 w 61"/>
                <a:gd name="T1" fmla="*/ 27 h 114"/>
                <a:gd name="T2" fmla="*/ 22 w 61"/>
                <a:gd name="T3" fmla="*/ 27 h 114"/>
                <a:gd name="T4" fmla="*/ 26 w 61"/>
                <a:gd name="T5" fmla="*/ 6 h 114"/>
                <a:gd name="T6" fmla="*/ 43 w 61"/>
                <a:gd name="T7" fmla="*/ 0 h 114"/>
                <a:gd name="T8" fmla="*/ 38 w 61"/>
                <a:gd name="T9" fmla="*/ 27 h 114"/>
                <a:gd name="T10" fmla="*/ 61 w 61"/>
                <a:gd name="T11" fmla="*/ 27 h 114"/>
                <a:gd name="T12" fmla="*/ 58 w 61"/>
                <a:gd name="T13" fmla="*/ 39 h 114"/>
                <a:gd name="T14" fmla="*/ 35 w 61"/>
                <a:gd name="T15" fmla="*/ 39 h 114"/>
                <a:gd name="T16" fmla="*/ 27 w 61"/>
                <a:gd name="T17" fmla="*/ 76 h 114"/>
                <a:gd name="T18" fmla="*/ 27 w 61"/>
                <a:gd name="T19" fmla="*/ 76 h 114"/>
                <a:gd name="T20" fmla="*/ 25 w 61"/>
                <a:gd name="T21" fmla="*/ 93 h 114"/>
                <a:gd name="T22" fmla="*/ 25 w 61"/>
                <a:gd name="T23" fmla="*/ 93 h 114"/>
                <a:gd name="T24" fmla="*/ 25 w 61"/>
                <a:gd name="T25" fmla="*/ 96 h 114"/>
                <a:gd name="T26" fmla="*/ 27 w 61"/>
                <a:gd name="T27" fmla="*/ 100 h 114"/>
                <a:gd name="T28" fmla="*/ 31 w 61"/>
                <a:gd name="T29" fmla="*/ 101 h 114"/>
                <a:gd name="T30" fmla="*/ 36 w 61"/>
                <a:gd name="T31" fmla="*/ 101 h 114"/>
                <a:gd name="T32" fmla="*/ 36 w 61"/>
                <a:gd name="T33" fmla="*/ 101 h 114"/>
                <a:gd name="T34" fmla="*/ 42 w 61"/>
                <a:gd name="T35" fmla="*/ 101 h 114"/>
                <a:gd name="T36" fmla="*/ 48 w 61"/>
                <a:gd name="T37" fmla="*/ 100 h 114"/>
                <a:gd name="T38" fmla="*/ 45 w 61"/>
                <a:gd name="T39" fmla="*/ 113 h 114"/>
                <a:gd name="T40" fmla="*/ 45 w 61"/>
                <a:gd name="T41" fmla="*/ 113 h 114"/>
                <a:gd name="T42" fmla="*/ 37 w 61"/>
                <a:gd name="T43" fmla="*/ 114 h 114"/>
                <a:gd name="T44" fmla="*/ 30 w 61"/>
                <a:gd name="T45" fmla="*/ 114 h 114"/>
                <a:gd name="T46" fmla="*/ 30 w 61"/>
                <a:gd name="T47" fmla="*/ 114 h 114"/>
                <a:gd name="T48" fmla="*/ 24 w 61"/>
                <a:gd name="T49" fmla="*/ 114 h 114"/>
                <a:gd name="T50" fmla="*/ 20 w 61"/>
                <a:gd name="T51" fmla="*/ 113 h 114"/>
                <a:gd name="T52" fmla="*/ 17 w 61"/>
                <a:gd name="T53" fmla="*/ 111 h 114"/>
                <a:gd name="T54" fmla="*/ 13 w 61"/>
                <a:gd name="T55" fmla="*/ 108 h 114"/>
                <a:gd name="T56" fmla="*/ 12 w 61"/>
                <a:gd name="T57" fmla="*/ 106 h 114"/>
                <a:gd name="T58" fmla="*/ 10 w 61"/>
                <a:gd name="T59" fmla="*/ 102 h 114"/>
                <a:gd name="T60" fmla="*/ 8 w 61"/>
                <a:gd name="T61" fmla="*/ 95 h 114"/>
                <a:gd name="T62" fmla="*/ 8 w 61"/>
                <a:gd name="T63" fmla="*/ 95 h 114"/>
                <a:gd name="T64" fmla="*/ 10 w 61"/>
                <a:gd name="T65" fmla="*/ 85 h 114"/>
                <a:gd name="T66" fmla="*/ 12 w 61"/>
                <a:gd name="T67" fmla="*/ 75 h 114"/>
                <a:gd name="T68" fmla="*/ 19 w 61"/>
                <a:gd name="T69" fmla="*/ 39 h 114"/>
                <a:gd name="T70" fmla="*/ 0 w 61"/>
                <a:gd name="T71" fmla="*/ 39 h 114"/>
                <a:gd name="T72" fmla="*/ 2 w 61"/>
                <a:gd name="T73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114">
                  <a:moveTo>
                    <a:pt x="2" y="27"/>
                  </a:moveTo>
                  <a:lnTo>
                    <a:pt x="22" y="27"/>
                  </a:lnTo>
                  <a:lnTo>
                    <a:pt x="26" y="6"/>
                  </a:lnTo>
                  <a:lnTo>
                    <a:pt x="43" y="0"/>
                  </a:lnTo>
                  <a:lnTo>
                    <a:pt x="38" y="27"/>
                  </a:lnTo>
                  <a:lnTo>
                    <a:pt x="61" y="27"/>
                  </a:lnTo>
                  <a:lnTo>
                    <a:pt x="58" y="39"/>
                  </a:lnTo>
                  <a:lnTo>
                    <a:pt x="35" y="39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6"/>
                  </a:lnTo>
                  <a:lnTo>
                    <a:pt x="27" y="100"/>
                  </a:lnTo>
                  <a:lnTo>
                    <a:pt x="31" y="101"/>
                  </a:lnTo>
                  <a:lnTo>
                    <a:pt x="36" y="101"/>
                  </a:lnTo>
                  <a:lnTo>
                    <a:pt x="36" y="101"/>
                  </a:lnTo>
                  <a:lnTo>
                    <a:pt x="42" y="101"/>
                  </a:lnTo>
                  <a:lnTo>
                    <a:pt x="48" y="100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37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20" y="113"/>
                  </a:lnTo>
                  <a:lnTo>
                    <a:pt x="17" y="111"/>
                  </a:lnTo>
                  <a:lnTo>
                    <a:pt x="13" y="108"/>
                  </a:lnTo>
                  <a:lnTo>
                    <a:pt x="12" y="106"/>
                  </a:lnTo>
                  <a:lnTo>
                    <a:pt x="10" y="102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10" y="85"/>
                  </a:lnTo>
                  <a:lnTo>
                    <a:pt x="12" y="75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43EFD731-3AC6-42FC-9A77-67B5BC0056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2" y="4146"/>
              <a:ext cx="34" cy="41"/>
            </a:xfrm>
            <a:custGeom>
              <a:avLst/>
              <a:gdLst>
                <a:gd name="T0" fmla="*/ 4 w 100"/>
                <a:gd name="T1" fmla="*/ 109 h 123"/>
                <a:gd name="T2" fmla="*/ 4 w 100"/>
                <a:gd name="T3" fmla="*/ 109 h 123"/>
                <a:gd name="T4" fmla="*/ 6 w 100"/>
                <a:gd name="T5" fmla="*/ 110 h 123"/>
                <a:gd name="T6" fmla="*/ 9 w 100"/>
                <a:gd name="T7" fmla="*/ 110 h 123"/>
                <a:gd name="T8" fmla="*/ 9 w 100"/>
                <a:gd name="T9" fmla="*/ 110 h 123"/>
                <a:gd name="T10" fmla="*/ 17 w 100"/>
                <a:gd name="T11" fmla="*/ 109 h 123"/>
                <a:gd name="T12" fmla="*/ 23 w 100"/>
                <a:gd name="T13" fmla="*/ 105 h 123"/>
                <a:gd name="T14" fmla="*/ 27 w 100"/>
                <a:gd name="T15" fmla="*/ 99 h 123"/>
                <a:gd name="T16" fmla="*/ 32 w 100"/>
                <a:gd name="T17" fmla="*/ 89 h 123"/>
                <a:gd name="T18" fmla="*/ 19 w 100"/>
                <a:gd name="T19" fmla="*/ 0 h 123"/>
                <a:gd name="T20" fmla="*/ 36 w 100"/>
                <a:gd name="T21" fmla="*/ 0 h 123"/>
                <a:gd name="T22" fmla="*/ 45 w 100"/>
                <a:gd name="T23" fmla="*/ 68 h 123"/>
                <a:gd name="T24" fmla="*/ 45 w 100"/>
                <a:gd name="T25" fmla="*/ 68 h 123"/>
                <a:gd name="T26" fmla="*/ 82 w 100"/>
                <a:gd name="T27" fmla="*/ 0 h 123"/>
                <a:gd name="T28" fmla="*/ 100 w 100"/>
                <a:gd name="T29" fmla="*/ 0 h 123"/>
                <a:gd name="T30" fmla="*/ 42 w 100"/>
                <a:gd name="T31" fmla="*/ 101 h 123"/>
                <a:gd name="T32" fmla="*/ 42 w 100"/>
                <a:gd name="T33" fmla="*/ 101 h 123"/>
                <a:gd name="T34" fmla="*/ 36 w 100"/>
                <a:gd name="T35" fmla="*/ 110 h 123"/>
                <a:gd name="T36" fmla="*/ 30 w 100"/>
                <a:gd name="T37" fmla="*/ 117 h 123"/>
                <a:gd name="T38" fmla="*/ 26 w 100"/>
                <a:gd name="T39" fmla="*/ 119 h 123"/>
                <a:gd name="T40" fmla="*/ 23 w 100"/>
                <a:gd name="T41" fmla="*/ 122 h 123"/>
                <a:gd name="T42" fmla="*/ 18 w 100"/>
                <a:gd name="T43" fmla="*/ 122 h 123"/>
                <a:gd name="T44" fmla="*/ 12 w 100"/>
                <a:gd name="T45" fmla="*/ 123 h 123"/>
                <a:gd name="T46" fmla="*/ 12 w 100"/>
                <a:gd name="T47" fmla="*/ 123 h 123"/>
                <a:gd name="T48" fmla="*/ 0 w 100"/>
                <a:gd name="T49" fmla="*/ 122 h 123"/>
                <a:gd name="T50" fmla="*/ 4 w 100"/>
                <a:gd name="T51" fmla="*/ 10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123">
                  <a:moveTo>
                    <a:pt x="4" y="109"/>
                  </a:moveTo>
                  <a:lnTo>
                    <a:pt x="4" y="109"/>
                  </a:lnTo>
                  <a:lnTo>
                    <a:pt x="6" y="110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7" y="109"/>
                  </a:lnTo>
                  <a:lnTo>
                    <a:pt x="23" y="105"/>
                  </a:lnTo>
                  <a:lnTo>
                    <a:pt x="27" y="99"/>
                  </a:lnTo>
                  <a:lnTo>
                    <a:pt x="32" y="89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36" y="110"/>
                  </a:lnTo>
                  <a:lnTo>
                    <a:pt x="30" y="117"/>
                  </a:lnTo>
                  <a:lnTo>
                    <a:pt x="26" y="119"/>
                  </a:lnTo>
                  <a:lnTo>
                    <a:pt x="23" y="122"/>
                  </a:lnTo>
                  <a:lnTo>
                    <a:pt x="18" y="122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0" y="122"/>
                  </a:lnTo>
                  <a:lnTo>
                    <a:pt x="4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58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404813" indent="-17145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557213" indent="-152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157163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otinmyworld.org/2016/01/10/good-parenting-61/" TargetMode="External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12" Type="http://schemas.openxmlformats.org/officeDocument/2006/relationships/hyperlink" Target="https://notinmyworld.org/2018/09/06/child-abuse-556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creativecommons.org/licenses/by-nc-sa/3.0/" TargetMode="External"/><Relationship Id="rId11" Type="http://schemas.openxmlformats.org/officeDocument/2006/relationships/image" Target="../media/image10.jpg"/><Relationship Id="rId5" Type="http://schemas.openxmlformats.org/officeDocument/2006/relationships/hyperlink" Target="https://canadiem.org/abuse-approach-detecting-physical-abuse-pediatric-patients/" TargetMode="External"/><Relationship Id="rId10" Type="http://schemas.openxmlformats.org/officeDocument/2006/relationships/hyperlink" Target="https://pixabay.com/fr/de-s%C3%A9curit%C3%A9-ins%C3%A9curit%C3%A9-vuln%C3%A9rabilit%C3%A9-856168/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9.jp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89E304-6AAD-4763-B897-D0BA172CC2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Neglect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7E83F5-F6B1-41DA-A0FC-4B9FA5652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86849" y="2514600"/>
            <a:ext cx="2789483" cy="1464131"/>
          </a:xfrm>
        </p:spPr>
        <p:txBody>
          <a:bodyPr>
            <a:normAutofit lnSpcReduction="10000"/>
          </a:bodyPr>
          <a:lstStyle/>
          <a:p>
            <a:r>
              <a:rPr lang="en-GB" sz="2700" dirty="0"/>
              <a:t>With thanks to </a:t>
            </a:r>
          </a:p>
          <a:p>
            <a:r>
              <a:rPr lang="en-GB" dirty="0"/>
              <a:t>Childrens specialist safeguarding nurses</a:t>
            </a:r>
          </a:p>
          <a:p>
            <a:r>
              <a:rPr lang="en-GB" dirty="0"/>
              <a:t>Kim Weekes and</a:t>
            </a:r>
          </a:p>
          <a:p>
            <a:r>
              <a:rPr lang="en-GB" dirty="0"/>
              <a:t> Kate Lawson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23ADB-E082-4155-9BB9-4F9ADBF98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76" y="5578830"/>
            <a:ext cx="3360370" cy="547616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344C4D-C68D-42B2-882D-D3E6843003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08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EC30-D3D4-4FC0-808B-F3C77528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What is neglect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F9BE-F9A8-4C9D-939C-6F81D8E5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1" y="1828800"/>
            <a:ext cx="8709271" cy="38571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NSPCC: Neglect is the ongoing failure to meet a child's basic needs,  and is the most common form of child abuse.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 child might be left hungry, dirty, without proper clothing, shelter, supervision or health care. Exposure to experiences not associated with normal childhood experiences.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D8640-1AEB-4163-AC9E-7FE4817D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949-DBEE-42AF-93B8-E24DF2BBF04D}" type="slidenum">
              <a:rPr lang="en-GB" smtClean="0"/>
              <a:t>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AFF6F-9CE2-49EC-86C5-22F7405A5CBF}"/>
              </a:ext>
            </a:extLst>
          </p:cNvPr>
          <p:cNvSpPr txBox="1"/>
          <p:nvPr/>
        </p:nvSpPr>
        <p:spPr>
          <a:xfrm>
            <a:off x="8428892" y="568597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NSPCC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1BFE4-1AEB-4F79-8963-4B67650241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43" y="6020655"/>
            <a:ext cx="3360370" cy="547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16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0F57-32AA-49C8-B544-04462BD0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1" y="0"/>
            <a:ext cx="9231923" cy="974089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Defining Neglect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8B26-3FBF-4F1D-99F5-980798BB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92" y="826477"/>
            <a:ext cx="11053137" cy="5462299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Neglect is the persistent failure to meet a child’s basic physical and/or psychological needs, likely to result in the serious impairment of the child’s health or development. Neglect may occur during pregnancy as a result of maternal substance abuse. Once a child is born , neglect may involve a parent or carer failing to: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Provide adequate food clothing &amp; shelter (including exclusion from home or abandonment)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Protect from physical &amp; emotional harm or danger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Ensure adequate supervision(including use of adequate caregivers)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Ensure access to appropriate medical care or treatment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It may also include neglect of, or unresponsiveness to, a child’s  basic emotional needs. Working together to safeguard children (HM Government 2018).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AAF68-7A4A-41FC-AD60-6A966DAB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949-DBEE-42AF-93B8-E24DF2BBF04D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10A2A-6C77-4D29-850C-00E66415E0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43" y="6020655"/>
            <a:ext cx="3360370" cy="547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4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340C-3003-4F37-9D37-EFD3BB8A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dirty="0"/>
              <a:t>Neglect is…</a:t>
            </a:r>
            <a:br>
              <a:rPr lang="en-GB" sz="2800" dirty="0"/>
            </a:br>
            <a:r>
              <a:rPr lang="en-GB" sz="2800" dirty="0"/>
              <a:t>There are 4 main types of neglect.</a:t>
            </a:r>
            <a:br>
              <a:rPr lang="en-GB" sz="2800" dirty="0"/>
            </a:br>
            <a:r>
              <a:rPr lang="en-GB" sz="1800" dirty="0"/>
              <a:t>( NSPCC 2020)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CDC4-53A3-4E9D-87A9-459397C1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094" y="2344616"/>
            <a:ext cx="3831352" cy="323648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0A7BC-9EEE-4967-807F-E864CDC8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949-DBEE-42AF-93B8-E24DF2BBF04D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CF902-AC3B-45D4-A3C3-35D32246F285}"/>
              </a:ext>
            </a:extLst>
          </p:cNvPr>
          <p:cNvSpPr txBox="1"/>
          <p:nvPr/>
        </p:nvSpPr>
        <p:spPr>
          <a:xfrm>
            <a:off x="10820400" y="2602523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teddy bear&#10;&#10;Description automatically generated">
            <a:extLst>
              <a:ext uri="{FF2B5EF4-FFF2-40B4-BE49-F238E27FC236}">
                <a16:creationId xmlns:a16="http://schemas.microsoft.com/office/drawing/2014/main" id="{86A03E89-B455-408C-BAA9-CDE49C191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17885" y="2276365"/>
            <a:ext cx="2206915" cy="1655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376BF-6533-463B-8CCC-D924E5125820}"/>
              </a:ext>
            </a:extLst>
          </p:cNvPr>
          <p:cNvSpPr txBox="1"/>
          <p:nvPr/>
        </p:nvSpPr>
        <p:spPr>
          <a:xfrm>
            <a:off x="3048000" y="571500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canadiem.org/abuse-approach-detecting-physical-abuse-pediatric-patient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F53303-5201-4D63-954D-E2DCEB89D846}"/>
              </a:ext>
            </a:extLst>
          </p:cNvPr>
          <p:cNvSpPr txBox="1"/>
          <p:nvPr/>
        </p:nvSpPr>
        <p:spPr>
          <a:xfrm>
            <a:off x="4003763" y="1679058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Educational</a:t>
            </a:r>
            <a:r>
              <a:rPr lang="en-GB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EF42F2-973C-4648-88AE-3C90F9DA5D2A}"/>
              </a:ext>
            </a:extLst>
          </p:cNvPr>
          <p:cNvSpPr/>
          <p:nvPr/>
        </p:nvSpPr>
        <p:spPr>
          <a:xfrm>
            <a:off x="1903644" y="1679058"/>
            <a:ext cx="1671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Physical</a:t>
            </a:r>
            <a:r>
              <a:rPr lang="en-GB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0B459-D6E9-424F-809B-246E1FE7308B}"/>
              </a:ext>
            </a:extLst>
          </p:cNvPr>
          <p:cNvSpPr txBox="1"/>
          <p:nvPr/>
        </p:nvSpPr>
        <p:spPr>
          <a:xfrm>
            <a:off x="6733995" y="1679058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Emotional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9D3E64-F236-4C67-9E18-7B6B343E68C1}"/>
              </a:ext>
            </a:extLst>
          </p:cNvPr>
          <p:cNvSpPr txBox="1"/>
          <p:nvPr/>
        </p:nvSpPr>
        <p:spPr>
          <a:xfrm>
            <a:off x="9399428" y="1679058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Medical</a:t>
            </a:r>
            <a:r>
              <a:rPr lang="en-GB" dirty="0"/>
              <a:t> </a:t>
            </a:r>
          </a:p>
        </p:txBody>
      </p:sp>
      <p:pic>
        <p:nvPicPr>
          <p:cNvPr id="17" name="Picture 16" descr="A group of people walking in the grass&#10;&#10;Description automatically generated">
            <a:extLst>
              <a:ext uri="{FF2B5EF4-FFF2-40B4-BE49-F238E27FC236}">
                <a16:creationId xmlns:a16="http://schemas.microsoft.com/office/drawing/2014/main" id="{378CB915-FE4E-4D7B-A459-C9D22A10A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25790" y="2276365"/>
            <a:ext cx="1759604" cy="250832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1389F321-70D8-4AE0-A1C7-8E3037B423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178062" y="2182290"/>
            <a:ext cx="2638718" cy="2996651"/>
          </a:xfrm>
          <a:prstGeom prst="rect">
            <a:avLst/>
          </a:prstGeom>
        </p:spPr>
      </p:pic>
      <p:pic>
        <p:nvPicPr>
          <p:cNvPr id="28" name="Picture 27" descr="A picture containing person, indoor, young, holding&#10;&#10;Description automatically generated">
            <a:extLst>
              <a:ext uri="{FF2B5EF4-FFF2-40B4-BE49-F238E27FC236}">
                <a16:creationId xmlns:a16="http://schemas.microsoft.com/office/drawing/2014/main" id="{73B03175-A983-4696-965D-BD7AE6733C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30077" y="2168111"/>
            <a:ext cx="2887629" cy="23101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0088F14-5891-4723-A29E-6044077F08F6}"/>
              </a:ext>
            </a:extLst>
          </p:cNvPr>
          <p:cNvSpPr txBox="1"/>
          <p:nvPr/>
        </p:nvSpPr>
        <p:spPr>
          <a:xfrm>
            <a:off x="1809750" y="7003914"/>
            <a:ext cx="3442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2" tooltip="https://notinmyworld.org/2018/09/06/child-abuse-556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3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064203-4240-450E-8127-19820CBC3E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09" y="6091566"/>
            <a:ext cx="3360370" cy="547616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FFA241A5-5922-488B-B1DA-2A337B3D31B7}"/>
              </a:ext>
            </a:extLst>
          </p:cNvPr>
          <p:cNvSpPr/>
          <p:nvPr/>
        </p:nvSpPr>
        <p:spPr>
          <a:xfrm>
            <a:off x="8816780" y="4005637"/>
            <a:ext cx="3375220" cy="23315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Group work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52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9944-3538-48D6-9B44-96BA5D62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Looking out for….Educational Neglect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7F28-DD83-411C-8415-E13187D05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355" y="1405216"/>
            <a:ext cx="8578147" cy="461543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Poor school attendance, on a regular basis or in line with other events in the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Reasons given for non attendance are constantly poor, inaccurate,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Support given to help attend school not accessed, or disguised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Child showing signs of child criminal exploitation/child sexual exploitation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Failure to thrive in in education or lapsing in normal ability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37DD6-4F41-4D89-9BC7-E376C888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949-DBEE-42AF-93B8-E24DF2BBF04D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7D66B-AF18-40DB-ACD4-F910554BF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43" y="6020655"/>
            <a:ext cx="3360370" cy="547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52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CDA4-956F-4771-BD22-D19DE94B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Looking out for ….Physical Neglect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BC049-F7F7-4904-BF64-3B97FC759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Bruises , marks scrapes, consistency of these and child's reports of how happened.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Child unkempt, smelling, dirty clothes, ill fitting shoes, dirty/uncut nails/hair, weight obese or underweight.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Long term chronic health conditions such as head lice/common viral infections/ bed bugs/worms/ scabies/nappy rash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Poor/irregular diet, and fluids, dental cavities, often poorly or rundown, tired.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Home conditions poor, essentials not present for cooking, cleaning, heating, bathing, in reasonable repair, animal care, risk to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Safety and supervision and support.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Ongoing persistent other abuse such as Domestic abuse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A708A-9E6E-4417-8E55-8521504C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949-DBEE-42AF-93B8-E24DF2BBF04D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8CE92-D5E0-4426-8534-E08B096A1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43" y="6020655"/>
            <a:ext cx="3360370" cy="547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203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6E4D-BFBD-4674-9A22-F63CF172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Looking out for …..Emotional Neglect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ED6A-E758-4D26-A83A-9BE60F95C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Warmth and care, response to child/children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Caring responsibilities the child has,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Boundaries,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Again Domestic abuse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Values; actively encourages negative attitudes, condones poor/ anti social behaviour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Allows viewing of inappropriate computer or TV content.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Substance misuse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Safety and supervision, parents unconcerned regarding child where abouts.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Child left in care of other children or unsuitable person.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Fabricated or induced illness, parents seeking diagnosis/ label for child.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Grooming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AD579-37F5-4A9E-ACFC-264A10E1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949-DBEE-42AF-93B8-E24DF2BBF04D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A7826-3141-4CB2-B26F-FD727E9BB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43" y="6020655"/>
            <a:ext cx="3360370" cy="547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928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639A-4DB0-443C-91F7-BFA11DCC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Looking out for ….Medical Neglect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05F0-008A-4878-803C-6B0336059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Poor attendance to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Requesting interventions assessments but not attending even if arranged for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Failure to recognise impact of incomplete treatment /care on the child.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Not completing courses of treatments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Ongoing untreated health conditions, only seeking treatment in an emergency.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Disguised compliance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Indifference to advice given, hostile to advice given on impact of drugs and alcohol and smoking,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Disabilities or health conditions which need extra attention to are not met and or parents hostile to professionals knowledge offered.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30ED0-E3E2-42C2-9FA6-366A1BA7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8949-DBEE-42AF-93B8-E24DF2BBF04D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AA0D8-079B-428D-9254-5CB2D7D7E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43" y="6020655"/>
            <a:ext cx="3360370" cy="547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39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8854-BB4F-47CE-8E41-22811924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26ABC-339B-458F-AF6C-F5243B21A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98949-DBEE-42AF-93B8-E24DF2BBF04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A9CD8-62FC-4CF8-A724-BEC9EEF9D3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7294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H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EB8"/>
      </a:accent1>
      <a:accent2>
        <a:srgbClr val="41B6E6"/>
      </a:accent2>
      <a:accent3>
        <a:srgbClr val="AE2573"/>
      </a:accent3>
      <a:accent4>
        <a:srgbClr val="00A4A3"/>
      </a:accent4>
      <a:accent5>
        <a:srgbClr val="330072"/>
      </a:accent5>
      <a:accent6>
        <a:srgbClr val="FFB81C"/>
      </a:accent6>
      <a:hlink>
        <a:srgbClr val="0563C1"/>
      </a:hlink>
      <a:folHlink>
        <a:srgbClr val="954F72"/>
      </a:folHlink>
    </a:clrScheme>
    <a:fontScheme name="N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ent NHS Template v1" id="{B2DAC0E1-F0BA-4603-A688-4D6244D880BA}" vid="{D8B4BD8B-6CEB-43F0-A435-07CAAFA7A0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4621</TotalTime>
  <Words>745</Words>
  <Application>Microsoft Office PowerPoint</Application>
  <PresentationFormat>Widescreen</PresentationFormat>
  <Paragraphs>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Neglect</vt:lpstr>
      <vt:lpstr>What is neglect ? </vt:lpstr>
      <vt:lpstr>Defining Neglect</vt:lpstr>
      <vt:lpstr>Neglect is… There are 4 main types of neglect. ( NSPCC 2020) </vt:lpstr>
      <vt:lpstr>Looking out for….Educational Neglect</vt:lpstr>
      <vt:lpstr>Looking out for ….Physical Neglect</vt:lpstr>
      <vt:lpstr>Looking out for …..Emotional Neglect</vt:lpstr>
      <vt:lpstr>Looking out for ….Medical Neglect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Title</dc:title>
  <dc:creator>Clark, Beth - HR Communications Assistant</dc:creator>
  <cp:lastModifiedBy>Winters, Hayley</cp:lastModifiedBy>
  <cp:revision>118</cp:revision>
  <cp:lastPrinted>2021-06-14T10:20:56Z</cp:lastPrinted>
  <dcterms:created xsi:type="dcterms:W3CDTF">2020-04-30T08:17:42Z</dcterms:created>
  <dcterms:modified xsi:type="dcterms:W3CDTF">2021-11-23T11:04:48Z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4F447E4A-5367-4F12-A5A6-B0E84FE66AD0</vt:lpwstr>
  </property>
  <property fmtid="{D5CDD505-2E9C-101B-9397-08002B2CF9AE}" pid="3" name="ArticulatePath">
    <vt:lpwstr>negelct presentation 2020 PC (003)</vt:lpwstr>
  </property>
</Properties>
</file>