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481" r:id="rId3"/>
    <p:sldId id="461" r:id="rId4"/>
    <p:sldId id="360" r:id="rId5"/>
    <p:sldId id="566" r:id="rId6"/>
    <p:sldId id="415" r:id="rId7"/>
    <p:sldId id="416" r:id="rId8"/>
    <p:sldId id="417" r:id="rId9"/>
    <p:sldId id="567"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4660"/>
  </p:normalViewPr>
  <p:slideViewPr>
    <p:cSldViewPr snapToGrid="0">
      <p:cViewPr varScale="1">
        <p:scale>
          <a:sx n="86" d="100"/>
          <a:sy n="86" d="100"/>
        </p:scale>
        <p:origin x="55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DD694-AB30-4093-B7AA-41B698728DE4}" type="datetimeFigureOut">
              <a:rPr lang="en-GB" smtClean="0"/>
              <a:t>16/11/2021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393D77-2F07-4A8D-8585-C7EAA7AFA438}" type="slidenum">
              <a:rPr lang="en-GB" smtClean="0"/>
              <a:t>‹#›</a:t>
            </a:fld>
            <a:endParaRPr lang="en-GB"/>
          </a:p>
        </p:txBody>
      </p:sp>
    </p:spTree>
    <p:extLst>
      <p:ext uri="{BB962C8B-B14F-4D97-AF65-F5344CB8AC3E}">
        <p14:creationId xmlns:p14="http://schemas.microsoft.com/office/powerpoint/2010/main" val="1531908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BFDC2A4F-DE3D-4DA8-905A-1AE5EDEA5321}"/>
              </a:ext>
            </a:extLst>
          </p:cNvPr>
          <p:cNvSpPr>
            <a:spLocks noGrp="1" noRot="1" noChangeAspect="1" noTextEdit="1"/>
          </p:cNvSpPr>
          <p:nvPr>
            <p:ph type="sldImg"/>
          </p:nvPr>
        </p:nvSpPr>
        <p:spPr bwMode="auto">
          <a:xfrm>
            <a:off x="179388" y="179388"/>
            <a:ext cx="1439862" cy="811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10D38659-F03F-4A1F-AF48-D78C35D2AE68}"/>
              </a:ext>
            </a:extLst>
          </p:cNvPr>
          <p:cNvSpPr>
            <a:spLocks noGrp="1"/>
          </p:cNvSpPr>
          <p:nvPr>
            <p:ph type="body" idx="1"/>
          </p:nvPr>
        </p:nvSpPr>
        <p:spPr bwMode="auto">
          <a:xfrm>
            <a:off x="319088" y="1454150"/>
            <a:ext cx="6334125" cy="7296150"/>
          </a:xfrm>
        </p:spPr>
        <p:txBody>
          <a:bodyPr/>
          <a:lstStyle/>
          <a:p>
            <a:pPr algn="ctr" eaLnBrk="1" hangingPunct="1">
              <a:defRPr/>
            </a:pPr>
            <a:r>
              <a:rPr lang="en-GB" altLang="en-US" sz="2000" b="1" dirty="0"/>
              <a:t>SLIDE 11</a:t>
            </a:r>
          </a:p>
          <a:p>
            <a:pPr eaLnBrk="1" hangingPunct="1">
              <a:defRPr/>
            </a:pPr>
            <a:r>
              <a:rPr lang="en-GB" altLang="en-US" b="1" dirty="0">
                <a:solidFill>
                  <a:srgbClr val="33CC33"/>
                </a:solidFill>
              </a:rPr>
              <a:t>TIMING: </a:t>
            </a:r>
            <a:r>
              <a:rPr lang="en-GB" altLang="en-US" dirty="0">
                <a:solidFill>
                  <a:srgbClr val="33CC33"/>
                </a:solidFill>
              </a:rPr>
              <a:t>25 MINUTES</a:t>
            </a:r>
            <a:r>
              <a:rPr lang="en-GB" altLang="en-US" b="1" dirty="0">
                <a:solidFill>
                  <a:srgbClr val="33CC33"/>
                </a:solidFill>
              </a:rPr>
              <a:t>	</a:t>
            </a:r>
          </a:p>
          <a:p>
            <a:pPr eaLnBrk="1" hangingPunct="1">
              <a:defRPr/>
            </a:pPr>
            <a:r>
              <a:rPr lang="en-GB" altLang="en-US" b="1" dirty="0"/>
              <a:t>	</a:t>
            </a:r>
            <a:r>
              <a:rPr lang="en-US" altLang="en-US" b="1" u="sng" dirty="0"/>
              <a:t>Trainers Notes</a:t>
            </a:r>
            <a:endParaRPr lang="en-US" altLang="en-US" b="1" dirty="0"/>
          </a:p>
          <a:p>
            <a:pPr eaLnBrk="1" hangingPunct="1">
              <a:defRPr/>
            </a:pPr>
            <a:r>
              <a:rPr lang="en-US" altLang="en-US" dirty="0"/>
              <a:t>	</a:t>
            </a:r>
            <a:r>
              <a:rPr lang="en-US" altLang="en-US" sz="1000" dirty="0"/>
              <a:t>11.1	</a:t>
            </a:r>
            <a:r>
              <a:rPr lang="en-US" altLang="en-US" sz="1000" b="1" dirty="0">
                <a:solidFill>
                  <a:srgbClr val="FF0000"/>
                </a:solidFill>
              </a:rPr>
              <a:t>Outcome: To gain greater clarity about communication within relationships and possible effects 	And introduce working WITH </a:t>
            </a:r>
          </a:p>
          <a:p>
            <a:pPr eaLnBrk="1" hangingPunct="1">
              <a:defRPr/>
            </a:pPr>
            <a:r>
              <a:rPr lang="en-US" altLang="en-US" sz="1000" dirty="0"/>
              <a:t>	11.2	Link back to the previous activity and the question ‘What did challenge and support look like’</a:t>
            </a:r>
          </a:p>
          <a:p>
            <a:pPr eaLnBrk="1" hangingPunct="1">
              <a:defRPr/>
            </a:pPr>
            <a:endParaRPr lang="en-US" altLang="en-US" sz="1000" dirty="0"/>
          </a:p>
          <a:p>
            <a:pPr eaLnBrk="1" hangingPunct="1">
              <a:defRPr/>
            </a:pPr>
            <a:endParaRPr lang="en-US" altLang="en-US" sz="1000" b="1" dirty="0"/>
          </a:p>
          <a:p>
            <a:pPr eaLnBrk="1" hangingPunct="1">
              <a:defRPr/>
            </a:pPr>
            <a:r>
              <a:rPr lang="en-US" altLang="en-US" sz="1000" dirty="0"/>
              <a:t>	11.3	Work through with group with what </a:t>
            </a:r>
            <a:r>
              <a:rPr lang="ja-JP" altLang="en-US" sz="1000" dirty="0"/>
              <a:t>‘</a:t>
            </a:r>
            <a:r>
              <a:rPr lang="en-US" altLang="ja-JP" sz="1000" dirty="0"/>
              <a:t>challenge</a:t>
            </a:r>
            <a:r>
              <a:rPr lang="ja-JP" altLang="en-US" sz="1000" dirty="0"/>
              <a:t>’</a:t>
            </a:r>
            <a:r>
              <a:rPr lang="en-US" altLang="ja-JP" sz="1000" dirty="0"/>
              <a:t> and </a:t>
            </a:r>
            <a:r>
              <a:rPr lang="ja-JP" altLang="en-US" sz="1000" dirty="0"/>
              <a:t>‘</a:t>
            </a:r>
            <a:r>
              <a:rPr lang="en-US" altLang="ja-JP" sz="1000" dirty="0"/>
              <a:t>support</a:t>
            </a:r>
            <a:r>
              <a:rPr lang="ja-JP" altLang="en-US" sz="1000" dirty="0"/>
              <a:t>’</a:t>
            </a:r>
            <a:r>
              <a:rPr lang="en-US" altLang="ja-JP" sz="1000" dirty="0"/>
              <a:t> mean. Flip chart responses to really build a picture of what these words mean to group.</a:t>
            </a:r>
          </a:p>
          <a:p>
            <a:pPr eaLnBrk="1" hangingPunct="1">
              <a:defRPr/>
            </a:pPr>
            <a:r>
              <a:rPr lang="en-US" altLang="ja-JP" sz="1000" dirty="0"/>
              <a:t>	11.4	</a:t>
            </a:r>
            <a:r>
              <a:rPr lang="en-US" altLang="en-US" sz="1000" dirty="0"/>
              <a:t>Explain that we are now going to look at four different practice choices in each of the four windows</a:t>
            </a:r>
          </a:p>
          <a:p>
            <a:pPr eaLnBrk="1" hangingPunct="1">
              <a:defRPr/>
            </a:pPr>
            <a:endParaRPr lang="en-US" altLang="en-US" sz="1000" dirty="0"/>
          </a:p>
          <a:p>
            <a:pPr eaLnBrk="1" hangingPunct="1">
              <a:defRPr/>
            </a:pPr>
            <a:r>
              <a:rPr lang="en-US" altLang="en-US" sz="1000" dirty="0"/>
              <a:t>	11.5	Draw a SDW on a flip chart and leave four boxes empty.</a:t>
            </a:r>
          </a:p>
          <a:p>
            <a:pPr eaLnBrk="1" hangingPunct="1">
              <a:defRPr/>
            </a:pPr>
            <a:endParaRPr lang="en-US" altLang="en-US" sz="1000" dirty="0"/>
          </a:p>
          <a:p>
            <a:pPr eaLnBrk="1" hangingPunct="1">
              <a:defRPr/>
            </a:pPr>
            <a:r>
              <a:rPr lang="en-US" altLang="en-US" sz="1000" b="1" dirty="0"/>
              <a:t> Activity – Breakout rooms</a:t>
            </a:r>
          </a:p>
          <a:p>
            <a:pPr eaLnBrk="1" hangingPunct="1">
              <a:defRPr/>
            </a:pPr>
            <a:r>
              <a:rPr lang="en-US" altLang="en-US" sz="1000" b="1" dirty="0"/>
              <a:t>Put up the Support and Challenge axes, and ask the group what words might be in each of the boxes, before you put them up.</a:t>
            </a:r>
          </a:p>
          <a:p>
            <a:pPr eaLnBrk="1" hangingPunct="1">
              <a:defRPr/>
            </a:pPr>
            <a:endParaRPr lang="en-US" altLang="en-US" sz="1000" dirty="0"/>
          </a:p>
          <a:p>
            <a:pPr eaLnBrk="1" hangingPunct="1">
              <a:defRPr/>
            </a:pPr>
            <a:endParaRPr lang="en-US" altLang="en-US" sz="1000" dirty="0"/>
          </a:p>
          <a:p>
            <a:pPr eaLnBrk="1" hangingPunct="1">
              <a:defRPr/>
            </a:pPr>
            <a:r>
              <a:rPr lang="en-US" altLang="en-US" sz="1000" dirty="0"/>
              <a:t>	11.6	</a:t>
            </a:r>
            <a:r>
              <a:rPr lang="en-GB" altLang="en-US" sz="1000" dirty="0"/>
              <a:t>Once social  discipline window has been drawn with challenge and support axis – ask the group to following four questions and complete the relevant boxes with the group’s comments:-</a:t>
            </a:r>
          </a:p>
          <a:p>
            <a:pPr marL="1143000" lvl="2" indent="-228600" eaLnBrk="1" hangingPunct="1">
              <a:buFontTx/>
              <a:buChar char="•"/>
              <a:defRPr/>
            </a:pPr>
            <a:r>
              <a:rPr lang="en-GB" altLang="en-US" sz="1000" dirty="0"/>
              <a:t> If a child is brought up in a family that is really low on challenge and low on support, what might we see happen?  Seek examples of the group, and then ask, what might be the outcome for the child? </a:t>
            </a:r>
            <a:r>
              <a:rPr lang="en-GB" altLang="en-US" sz="1000" b="1" dirty="0"/>
              <a:t>What would it be like living in this family? What would we see? (for each of 4 boxes)</a:t>
            </a:r>
          </a:p>
          <a:p>
            <a:pPr marL="1143000" lvl="2" indent="-228600" eaLnBrk="1" hangingPunct="1">
              <a:buFontTx/>
              <a:buChar char="•"/>
              <a:defRPr/>
            </a:pPr>
            <a:r>
              <a:rPr lang="en-GB" altLang="en-US" sz="1000" dirty="0"/>
              <a:t>If a child is brought up in a family that is really high on support but low on challenge, what might we see happen?  Seek examples of the group, and then ask, what might be the outcome for the child?</a:t>
            </a:r>
          </a:p>
          <a:p>
            <a:pPr marL="1143000" lvl="2" indent="-228600" eaLnBrk="1" hangingPunct="1">
              <a:buFontTx/>
              <a:buChar char="•"/>
              <a:defRPr/>
            </a:pPr>
            <a:r>
              <a:rPr lang="en-GB" altLang="en-US" sz="1000" dirty="0"/>
              <a:t>If a child is brought up in a family that is really high on challenge, but low on support, what might we see happen?  Seek examples of the group, and then ask, what might be the outcome for the child?</a:t>
            </a:r>
          </a:p>
          <a:p>
            <a:pPr marL="1143000" lvl="2" indent="-228600" eaLnBrk="1" hangingPunct="1">
              <a:buFontTx/>
              <a:buChar char="•"/>
              <a:defRPr/>
            </a:pPr>
            <a:r>
              <a:rPr lang="en-GB" altLang="en-US" sz="1000" dirty="0"/>
              <a:t>Finally ask if a child is raised in a family that is high on both support and challenge, what might be the outcome for that child?</a:t>
            </a:r>
          </a:p>
          <a:p>
            <a:pPr marL="914400" lvl="2" eaLnBrk="1" hangingPunct="1">
              <a:defRPr/>
            </a:pPr>
            <a:endParaRPr lang="en-GB" altLang="en-US" sz="1000" dirty="0"/>
          </a:p>
          <a:p>
            <a:pPr marL="914400" lvl="2" eaLnBrk="1" hangingPunct="1">
              <a:defRPr/>
            </a:pPr>
            <a:r>
              <a:rPr lang="en-GB" altLang="en-US" sz="1000" b="1" dirty="0"/>
              <a:t>Might suggest words such as ‘Punitive’ for ‘TO’ box</a:t>
            </a:r>
          </a:p>
          <a:p>
            <a:pPr marL="914400" lvl="2" eaLnBrk="1" hangingPunct="1">
              <a:defRPr/>
            </a:pPr>
            <a:r>
              <a:rPr lang="en-GB" altLang="en-US" sz="1000" b="1" dirty="0"/>
              <a:t>				   ‘neglectful’ for ‘NOT’ box</a:t>
            </a:r>
          </a:p>
          <a:p>
            <a:pPr marL="914400" lvl="2" eaLnBrk="1" hangingPunct="1">
              <a:defRPr/>
            </a:pPr>
            <a:r>
              <a:rPr lang="en-GB" altLang="en-US" sz="1000" b="1" dirty="0"/>
              <a:t>				   ‘Permissive’ for ‘FOR’ box</a:t>
            </a:r>
          </a:p>
          <a:p>
            <a:pPr marL="914400" lvl="2" eaLnBrk="1" hangingPunct="1">
              <a:defRPr/>
            </a:pPr>
            <a:r>
              <a:rPr lang="en-GB" altLang="en-US" sz="1000" b="1" dirty="0"/>
              <a:t>				   ‘ collaborative, authoritative, restorative’ for ‘WITH’ box</a:t>
            </a:r>
          </a:p>
          <a:p>
            <a:pPr marL="1143000" lvl="2" indent="-228600" eaLnBrk="1" hangingPunct="1">
              <a:buFontTx/>
              <a:buChar char="•"/>
              <a:defRPr/>
            </a:pPr>
            <a:endParaRPr lang="en-GB" altLang="en-US" sz="1000" dirty="0"/>
          </a:p>
          <a:p>
            <a:pPr marL="1143000" lvl="2" indent="-228600" eaLnBrk="1" hangingPunct="1">
              <a:buFontTx/>
              <a:buChar char="•"/>
              <a:defRPr/>
            </a:pPr>
            <a:endParaRPr lang="en-US" altLang="en-US" sz="1000" dirty="0"/>
          </a:p>
          <a:p>
            <a:pPr eaLnBrk="1" hangingPunct="1">
              <a:spcBef>
                <a:spcPct val="0"/>
              </a:spcBef>
              <a:defRPr/>
            </a:pPr>
            <a:r>
              <a:rPr lang="en-US" altLang="en-US" sz="1000" dirty="0"/>
              <a:t>	11.7	After filling in the four boxes with groups responses, then go through the four key words either on the flip chart drawing into the four boxes (TO, FOR, NOT and WITH words) or work through ppt slide  and explore the TO,FOR,NOT and WITH boxes reinforcing all key points. Now relate these key words to practice giving personal and practical examples to help bring this to life.</a:t>
            </a:r>
          </a:p>
          <a:p>
            <a:pPr eaLnBrk="1" hangingPunct="1">
              <a:spcBef>
                <a:spcPct val="0"/>
              </a:spcBef>
              <a:defRPr/>
            </a:pPr>
            <a:r>
              <a:rPr lang="en-US" altLang="en-US" sz="1000" dirty="0"/>
              <a:t>	</a:t>
            </a:r>
          </a:p>
          <a:p>
            <a:pPr eaLnBrk="1" hangingPunct="1">
              <a:spcBef>
                <a:spcPct val="0"/>
              </a:spcBef>
              <a:defRPr/>
            </a:pPr>
            <a:r>
              <a:rPr lang="en-US" altLang="en-US" sz="1000" dirty="0"/>
              <a:t>11.8	Now take the copy that you have just drawn up with group off the flip chart and place on the floor. Encourage participants to stand up and explain that the floor has now become a huge SDW and point to the areas on floor that represent the four boxes based around flip chart you have just placed on  the floor. Encourage participants to move to the square that they think they practice in most of the time. </a:t>
            </a:r>
            <a:r>
              <a:rPr lang="en-US" altLang="en-US" sz="1000" b="1" dirty="0"/>
              <a:t>Where is your default position?</a:t>
            </a:r>
          </a:p>
          <a:p>
            <a:pPr eaLnBrk="1" hangingPunct="1">
              <a:spcBef>
                <a:spcPct val="0"/>
              </a:spcBef>
              <a:defRPr/>
            </a:pPr>
            <a:endParaRPr lang="en-US" altLang="en-US" sz="1000" b="1" dirty="0"/>
          </a:p>
          <a:p>
            <a:pPr eaLnBrk="1" hangingPunct="1">
              <a:spcBef>
                <a:spcPct val="0"/>
              </a:spcBef>
              <a:defRPr/>
            </a:pPr>
            <a:r>
              <a:rPr lang="en-US" altLang="en-US" sz="1000" dirty="0"/>
              <a:t>	11.9	Ask participants some key questions, for example – </a:t>
            </a:r>
            <a:r>
              <a:rPr lang="en-US" altLang="en-US" sz="1000" b="1" dirty="0"/>
              <a:t>What is it you do in your practice that makes you think you practice in that particular square of the window? </a:t>
            </a:r>
          </a:p>
          <a:p>
            <a:pPr eaLnBrk="1" hangingPunct="1">
              <a:spcBef>
                <a:spcPct val="0"/>
              </a:spcBef>
              <a:defRPr/>
            </a:pPr>
            <a:r>
              <a:rPr lang="en-US" altLang="en-US" sz="1000" dirty="0"/>
              <a:t>	11.10	Ask the group to get into pairs and discuss the rationale for their practice is and really start to pick this apart in relation to both their work with children and families, but also with in their teams 	with colleagues. How does this practice relate to building relationship and connections?</a:t>
            </a:r>
          </a:p>
          <a:p>
            <a:pPr eaLnBrk="1" hangingPunct="1">
              <a:spcBef>
                <a:spcPct val="0"/>
              </a:spcBef>
              <a:defRPr/>
            </a:pPr>
            <a:r>
              <a:rPr lang="en-US" altLang="en-US" sz="1000" dirty="0"/>
              <a:t>	11.11	Trainer to reinforce that a </a:t>
            </a:r>
            <a:r>
              <a:rPr lang="ja-JP" altLang="en-US" sz="1000" dirty="0"/>
              <a:t>‘</a:t>
            </a:r>
            <a:r>
              <a:rPr lang="en-US" altLang="ja-JP" sz="1000" dirty="0"/>
              <a:t>TO</a:t>
            </a:r>
            <a:r>
              <a:rPr lang="ja-JP" altLang="en-US" sz="1000" dirty="0"/>
              <a:t>’</a:t>
            </a:r>
            <a:r>
              <a:rPr lang="en-US" altLang="ja-JP" sz="1000" dirty="0"/>
              <a:t> or </a:t>
            </a:r>
            <a:r>
              <a:rPr lang="ja-JP" altLang="en-US" sz="1000" dirty="0"/>
              <a:t>‘</a:t>
            </a:r>
            <a:r>
              <a:rPr lang="en-US" altLang="ja-JP" sz="1000" dirty="0"/>
              <a:t>FOR</a:t>
            </a:r>
            <a:r>
              <a:rPr lang="ja-JP" altLang="en-US" sz="1000" dirty="0"/>
              <a:t>’</a:t>
            </a:r>
            <a:r>
              <a:rPr lang="en-US" altLang="ja-JP" sz="1000" dirty="0"/>
              <a:t> approach is often externally managed by us as professionals and </a:t>
            </a:r>
            <a:r>
              <a:rPr lang="en-US" altLang="ja-JP" sz="1000" dirty="0" err="1"/>
              <a:t>doesn</a:t>
            </a:r>
            <a:r>
              <a:rPr lang="ja-JP" altLang="en-US" sz="1000" dirty="0"/>
              <a:t>’</a:t>
            </a:r>
            <a:r>
              <a:rPr lang="en-US" altLang="ja-JP" sz="1000" dirty="0"/>
              <a:t>t encourage CYPF to take responsibility  and become accountable for making decisions that affect them either proactively or reactively.</a:t>
            </a:r>
          </a:p>
          <a:p>
            <a:pPr eaLnBrk="1" hangingPunct="1">
              <a:spcBef>
                <a:spcPct val="0"/>
              </a:spcBef>
              <a:defRPr/>
            </a:pPr>
            <a:r>
              <a:rPr lang="en-US" altLang="en-US" sz="1000" dirty="0"/>
              <a:t>	11.12	Trainer to give live examples throughout to help bring WITH to life.</a:t>
            </a:r>
          </a:p>
          <a:p>
            <a:pPr eaLnBrk="1" hangingPunct="1">
              <a:spcBef>
                <a:spcPct val="0"/>
              </a:spcBef>
              <a:defRPr/>
            </a:pPr>
            <a:r>
              <a:rPr lang="en-US" altLang="en-US" sz="1000" dirty="0"/>
              <a:t>	11.13	</a:t>
            </a:r>
            <a:r>
              <a:rPr lang="en-GB" altLang="en-US" sz="1000" dirty="0"/>
              <a:t>Before moving on, explain that the model can be used to describe and understand </a:t>
            </a:r>
            <a:r>
              <a:rPr lang="en-GB" altLang="en-US" sz="1000" u="sng" dirty="0"/>
              <a:t>all</a:t>
            </a:r>
            <a:r>
              <a:rPr lang="en-GB" altLang="en-US" sz="1000" dirty="0"/>
              <a:t> relationships.  Ask the group to consider the different relationships both professional and personal and how we interact from different windows with different people.</a:t>
            </a:r>
          </a:p>
          <a:p>
            <a:pPr eaLnBrk="1" hangingPunct="1">
              <a:spcBef>
                <a:spcPct val="0"/>
              </a:spcBef>
              <a:defRPr/>
            </a:pPr>
            <a:endParaRPr lang="en-GB" altLang="en-US" sz="1000" dirty="0"/>
          </a:p>
          <a:p>
            <a:pPr eaLnBrk="1" hangingPunct="1">
              <a:spcBef>
                <a:spcPct val="0"/>
              </a:spcBef>
              <a:defRPr/>
            </a:pPr>
            <a:r>
              <a:rPr lang="en-GB" altLang="en-US" sz="1000" b="1" dirty="0"/>
              <a:t>Does your default position stay the same or does it change?</a:t>
            </a:r>
            <a:endParaRPr lang="en-US" altLang="en-US" sz="1000" b="1" dirty="0"/>
          </a:p>
          <a:p>
            <a:pPr eaLnBrk="1" hangingPunct="1">
              <a:defRPr/>
            </a:pPr>
            <a:endParaRPr lang="en-US" altLang="en-US" sz="1000" dirty="0">
              <a:solidFill>
                <a:srgbClr val="33CC33"/>
              </a:solidFill>
            </a:endParaRPr>
          </a:p>
          <a:p>
            <a:pPr eaLnBrk="1" hangingPunct="1">
              <a:defRPr/>
            </a:pPr>
            <a:r>
              <a:rPr lang="en-US" altLang="en-US" sz="1000" b="1" dirty="0">
                <a:solidFill>
                  <a:srgbClr val="33CC33"/>
                </a:solidFill>
              </a:rPr>
              <a:t>Ask for examples from own experience – </a:t>
            </a:r>
            <a:r>
              <a:rPr lang="en-US" altLang="en-US" sz="1000" b="1" dirty="0" err="1">
                <a:solidFill>
                  <a:srgbClr val="33CC33"/>
                </a:solidFill>
              </a:rPr>
              <a:t>eg</a:t>
            </a:r>
            <a:r>
              <a:rPr lang="en-US" altLang="en-US" sz="1000" b="1" dirty="0">
                <a:solidFill>
                  <a:srgbClr val="33CC33"/>
                </a:solidFill>
              </a:rPr>
              <a:t> with other professionals</a:t>
            </a:r>
          </a:p>
        </p:txBody>
      </p:sp>
      <p:sp>
        <p:nvSpPr>
          <p:cNvPr id="44036" name="Slide Number Placeholder 3">
            <a:extLst>
              <a:ext uri="{FF2B5EF4-FFF2-40B4-BE49-F238E27FC236}">
                <a16:creationId xmlns:a16="http://schemas.microsoft.com/office/drawing/2014/main" id="{9FC7F1AB-AA18-4240-B895-1CE2C7DB6A54}"/>
              </a:ext>
            </a:extLst>
          </p:cNvPr>
          <p:cNvSpPr>
            <a:spLocks noGrp="1"/>
          </p:cNvSpPr>
          <p:nvPr>
            <p:ph type="sldNum" sz="quarter" idx="5"/>
          </p:nvPr>
        </p:nvSpPr>
        <p:spPr bwMode="auto">
          <a:xfrm>
            <a:off x="0" y="8685213"/>
            <a:ext cx="68564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a:r>
              <a:rPr lang="en-US" altLang="en-US" sz="2000" b="1">
                <a:solidFill>
                  <a:schemeClr val="tx1"/>
                </a:solidFill>
                <a:latin typeface="Arial" panose="020B0604020202020204" pitchFamily="34" charset="0"/>
              </a:rPr>
              <a:t>Page </a:t>
            </a:r>
            <a:fld id="{AEAC7DAD-F387-400C-BC86-D3D1FCAB4EDD}" type="slidenum">
              <a:rPr lang="en-US" altLang="en-US" sz="2000" b="1">
                <a:solidFill>
                  <a:schemeClr val="tx1"/>
                </a:solidFill>
                <a:latin typeface="Arial" panose="020B0604020202020204" pitchFamily="34" charset="0"/>
              </a:rPr>
              <a:pPr algn="ctr"/>
              <a:t>2</a:t>
            </a:fld>
            <a:endParaRPr lang="en-US" altLang="en-US" sz="2000" b="1">
              <a:solidFill>
                <a:schemeClr val="tx1"/>
              </a:solidFill>
              <a:latin typeface="Arial" panose="020B0604020202020204" pitchFamily="34" charset="0"/>
            </a:endParaRPr>
          </a:p>
        </p:txBody>
      </p:sp>
      <p:sp>
        <p:nvSpPr>
          <p:cNvPr id="44037" name="Text Box 7">
            <a:extLst>
              <a:ext uri="{FF2B5EF4-FFF2-40B4-BE49-F238E27FC236}">
                <a16:creationId xmlns:a16="http://schemas.microsoft.com/office/drawing/2014/main" id="{142D8D98-A7FD-4D33-BAA7-60984C5B4EEB}"/>
              </a:ext>
            </a:extLst>
          </p:cNvPr>
          <p:cNvSpPr txBox="1">
            <a:spLocks noChangeArrowheads="1"/>
          </p:cNvSpPr>
          <p:nvPr/>
        </p:nvSpPr>
        <p:spPr bwMode="auto">
          <a:xfrm>
            <a:off x="1577975" y="393700"/>
            <a:ext cx="5035550" cy="830263"/>
          </a:xfrm>
          <a:prstGeom prst="rect">
            <a:avLst/>
          </a:prstGeom>
          <a:solidFill>
            <a:srgbClr val="C0C0C0">
              <a:alpha val="50195"/>
            </a:srgbClr>
          </a:solidFill>
          <a:ln w="9525">
            <a:solidFill>
              <a:schemeClr val="tx1"/>
            </a:solidFill>
            <a:miter lim="800000"/>
            <a:headEnd/>
            <a:tailEnd/>
          </a:ln>
        </p:spPr>
        <p:txBody>
          <a:bodyPr>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spcBef>
                <a:spcPct val="50000"/>
              </a:spcBef>
            </a:pPr>
            <a:r>
              <a:rPr lang="en-GB" altLang="en-US" sz="1200" b="1">
                <a:solidFill>
                  <a:srgbClr val="33CC33"/>
                </a:solidFill>
              </a:rPr>
              <a:t>Challenge:</a:t>
            </a:r>
            <a:r>
              <a:rPr lang="en-GB" altLang="en-US" sz="1200">
                <a:solidFill>
                  <a:srgbClr val="33CC33"/>
                </a:solidFill>
              </a:rPr>
              <a:t> Rule setting, Boundaries, Expectations, Discipline</a:t>
            </a:r>
          </a:p>
          <a:p>
            <a:pPr algn="ctr" eaLnBrk="1" hangingPunct="1">
              <a:spcBef>
                <a:spcPct val="50000"/>
              </a:spcBef>
            </a:pPr>
            <a:r>
              <a:rPr lang="en-GB" altLang="en-US" sz="1200" b="1">
                <a:solidFill>
                  <a:srgbClr val="33CC33"/>
                </a:solidFill>
              </a:rPr>
              <a:t>Support:</a:t>
            </a:r>
            <a:r>
              <a:rPr lang="en-GB" altLang="en-US" sz="1200">
                <a:solidFill>
                  <a:srgbClr val="33CC33"/>
                </a:solidFill>
              </a:rPr>
              <a:t> Listening, nurturing, Caring, understanding</a:t>
            </a:r>
          </a:p>
          <a:p>
            <a:pPr algn="ctr" eaLnBrk="1" hangingPunct="1">
              <a:spcBef>
                <a:spcPct val="50000"/>
              </a:spcBef>
            </a:pPr>
            <a:r>
              <a:rPr lang="en-GB" altLang="en-US" sz="1200" b="1">
                <a:solidFill>
                  <a:srgbClr val="33CC33"/>
                </a:solidFill>
              </a:rPr>
              <a:t>Example of being in all 4 boxes: </a:t>
            </a:r>
            <a:r>
              <a:rPr lang="en-GB" altLang="en-US" sz="1200">
                <a:solidFill>
                  <a:srgbClr val="33CC33"/>
                </a:solidFill>
              </a:rPr>
              <a:t>Teaching a child to tie their shoes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3DC30B5A-41E1-4233-8076-8B15C21305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7C6D6FD8-EE3F-46A1-8073-28113777ED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“We believe that the way in which we do our begins with us, it’s what we bring</a:t>
            </a:r>
          </a:p>
          <a:p>
            <a:r>
              <a:rPr lang="en-GB" altLang="en-US"/>
              <a:t>to the role in terms of our attitudes and beliefs about the work. It’s about our</a:t>
            </a:r>
          </a:p>
          <a:p>
            <a:r>
              <a:rPr lang="en-GB" altLang="en-US"/>
              <a:t>mind-set.”</a:t>
            </a:r>
          </a:p>
          <a:p>
            <a:r>
              <a:rPr lang="en-GB" altLang="en-US"/>
              <a:t>Talk through the slide and make reference to some of the points listed</a:t>
            </a:r>
          </a:p>
          <a:p>
            <a:endParaRPr lang="en-GB" altLang="en-US"/>
          </a:p>
        </p:txBody>
      </p:sp>
      <p:sp>
        <p:nvSpPr>
          <p:cNvPr id="47108" name="Slide Number Placeholder 3">
            <a:extLst>
              <a:ext uri="{FF2B5EF4-FFF2-40B4-BE49-F238E27FC236}">
                <a16:creationId xmlns:a16="http://schemas.microsoft.com/office/drawing/2014/main" id="{5867F672-0ABD-40FB-8EF0-A51FF9FEBF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610C193-C38E-48F2-9B39-E81DCBC9FA13}" type="slidenum">
              <a:rPr lang="en-US" altLang="en-US" smtClean="0"/>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7BD166D8-E1C7-4912-912B-3BFB64277C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32D899BE-2518-4154-B814-6B861B3B7A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Give out the question cards.</a:t>
            </a:r>
          </a:p>
        </p:txBody>
      </p:sp>
      <p:sp>
        <p:nvSpPr>
          <p:cNvPr id="65540" name="Slide Number Placeholder 3">
            <a:extLst>
              <a:ext uri="{FF2B5EF4-FFF2-40B4-BE49-F238E27FC236}">
                <a16:creationId xmlns:a16="http://schemas.microsoft.com/office/drawing/2014/main" id="{6A99EF8A-3747-4C5F-8D74-D2B82F793A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F973C00-F2E2-481B-AB1E-EB21B3BC9444}" type="slidenum">
              <a:rPr lang="en-US" altLang="en-US" smtClean="0"/>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1F2EC142-65B3-4B3A-A13F-E5CB007781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1CDABD05-1BE0-43ED-B4AE-E46654E5E5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Language can build bridges or walls</a:t>
            </a:r>
          </a:p>
        </p:txBody>
      </p:sp>
      <p:sp>
        <p:nvSpPr>
          <p:cNvPr id="77828" name="Slide Number Placeholder 3">
            <a:extLst>
              <a:ext uri="{FF2B5EF4-FFF2-40B4-BE49-F238E27FC236}">
                <a16:creationId xmlns:a16="http://schemas.microsoft.com/office/drawing/2014/main" id="{81C45758-F1A0-4BED-B7BE-44E50A77AF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13E474C-F7AF-4621-B11A-A52278EF8515}" type="slidenum">
              <a:rPr lang="en-US" altLang="en-US" smtClean="0"/>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B3B276A-9F0C-4C83-A4A4-CCA3760FF6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468E9563-FC6D-4BB5-B202-BF3C6445E1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This is our understanding of the process of restorative language. This simple,</a:t>
            </a:r>
          </a:p>
          <a:p>
            <a:r>
              <a:rPr lang="en-GB" altLang="en-US"/>
              <a:t>three step model can be used for a whole range of conversations and</a:t>
            </a:r>
          </a:p>
          <a:p>
            <a:r>
              <a:rPr lang="en-GB" altLang="en-US"/>
              <a:t>interventions.”</a:t>
            </a:r>
          </a:p>
          <a:p>
            <a:r>
              <a:rPr lang="en-GB" altLang="en-US"/>
              <a:t>“It can be used as a model for supervising staff, running meetings, having</a:t>
            </a:r>
          </a:p>
          <a:p>
            <a:r>
              <a:rPr lang="en-GB" altLang="en-US"/>
              <a:t>conversations and challenging people. It is also the basis for Family Group</a:t>
            </a:r>
          </a:p>
          <a:p>
            <a:r>
              <a:rPr lang="en-GB" altLang="en-US"/>
              <a:t>Conferencing, Mediation and Circles of Truth and Reconciliation. It can be</a:t>
            </a:r>
          </a:p>
          <a:p>
            <a:r>
              <a:rPr lang="en-GB" altLang="en-US"/>
              <a:t>applied to many, many things.”</a:t>
            </a:r>
          </a:p>
          <a:p>
            <a:r>
              <a:rPr lang="en-GB" altLang="en-US"/>
              <a:t>“One of the most important things about this model are the words listed</a:t>
            </a:r>
          </a:p>
          <a:p>
            <a:r>
              <a:rPr lang="en-GB" altLang="en-US"/>
              <a:t>underneath the three blue bubbles. The key to this is to allow people to</a:t>
            </a:r>
          </a:p>
          <a:p>
            <a:r>
              <a:rPr lang="en-GB" altLang="en-US"/>
              <a:t>express themselves, </a:t>
            </a:r>
            <a:r>
              <a:rPr lang="en-GB" altLang="en-US" b="1"/>
              <a:t>to tell their story</a:t>
            </a:r>
            <a:r>
              <a:rPr lang="en-GB" altLang="en-US"/>
              <a:t>. The basis of most talking therapies is, ‘If</a:t>
            </a:r>
          </a:p>
          <a:p>
            <a:r>
              <a:rPr lang="en-GB" altLang="en-US"/>
              <a:t>you can express it, you can feel it, if you can feel it, then you can move on’. To</a:t>
            </a:r>
          </a:p>
          <a:p>
            <a:r>
              <a:rPr lang="en-GB" altLang="en-US"/>
              <a:t>enable this, we must allow people to express themselves and then listen to</a:t>
            </a:r>
          </a:p>
          <a:p>
            <a:r>
              <a:rPr lang="en-GB" altLang="en-US"/>
              <a:t>their answers to our questions.”</a:t>
            </a:r>
          </a:p>
          <a:p>
            <a:r>
              <a:rPr lang="en-GB" altLang="en-US"/>
              <a:t>“So, let’s explore this further…”</a:t>
            </a:r>
          </a:p>
          <a:p>
            <a:endParaRPr lang="en-GB" altLang="en-US"/>
          </a:p>
          <a:p>
            <a:endParaRPr lang="en-GB" altLang="en-US"/>
          </a:p>
          <a:p>
            <a:r>
              <a:rPr lang="en-GB" altLang="en-US"/>
              <a:t>When ask what happened, we want to engage people to open up and talk to</a:t>
            </a:r>
          </a:p>
          <a:p>
            <a:r>
              <a:rPr lang="en-GB" altLang="en-US"/>
              <a:t>us, so if they don’t then you can reframe and re-ask the question. The</a:t>
            </a:r>
          </a:p>
          <a:p>
            <a:r>
              <a:rPr lang="en-GB" altLang="en-US"/>
              <a:t>questions arranged around the central question are to allow that to happen.</a:t>
            </a:r>
          </a:p>
          <a:p>
            <a:r>
              <a:rPr lang="en-GB" altLang="en-US"/>
              <a:t>We want you to be flexible in order to achieve engagement on the part of the</a:t>
            </a:r>
          </a:p>
          <a:p>
            <a:r>
              <a:rPr lang="en-GB" altLang="en-US"/>
              <a:t>person you are working with.”</a:t>
            </a:r>
          </a:p>
          <a:p>
            <a:r>
              <a:rPr lang="en-GB" altLang="en-US"/>
              <a:t>“There are some key questions listed on that slide, most notably ‘what were</a:t>
            </a:r>
          </a:p>
          <a:p>
            <a:r>
              <a:rPr lang="en-GB" altLang="en-US"/>
              <a:t>you thinking at that point?’ and ‘How were you feeling?’ We ask those</a:t>
            </a:r>
          </a:p>
          <a:p>
            <a:r>
              <a:rPr lang="en-GB" altLang="en-US"/>
              <a:t>questions as thoughts feelings and behaviours are all linked. To truly</a:t>
            </a:r>
          </a:p>
          <a:p>
            <a:r>
              <a:rPr lang="en-GB" altLang="en-US"/>
              <a:t>understand people and their behaviour we need to know about the thoughts</a:t>
            </a:r>
          </a:p>
          <a:p>
            <a:r>
              <a:rPr lang="en-GB" altLang="en-US"/>
              <a:t>and the feelings that go along with those behaviours.”</a:t>
            </a:r>
          </a:p>
          <a:p>
            <a:r>
              <a:rPr lang="en-GB" altLang="en-US"/>
              <a:t>“The long arrow and the word ‘timeline’ on the previous slide relate to this</a:t>
            </a:r>
          </a:p>
          <a:p>
            <a:r>
              <a:rPr lang="en-GB" altLang="en-US"/>
              <a:t>question too. We don’t just ask ‘what happened?’ once. When we ask this to</a:t>
            </a:r>
          </a:p>
          <a:p>
            <a:r>
              <a:rPr lang="en-GB" altLang="en-US"/>
              <a:t>people the first time they will often start by telling up about what happened at</a:t>
            </a:r>
          </a:p>
          <a:p>
            <a:r>
              <a:rPr lang="en-GB" altLang="en-US"/>
              <a:t>the event that has just occurred. We can also take them back in time and ask</a:t>
            </a:r>
          </a:p>
          <a:p>
            <a:r>
              <a:rPr lang="en-GB" altLang="en-US"/>
              <a:t>‘what was happening before then?’ (still including thing and feeling</a:t>
            </a:r>
          </a:p>
          <a:p>
            <a:r>
              <a:rPr lang="en-GB" altLang="en-US"/>
              <a:t>questions).”</a:t>
            </a:r>
          </a:p>
          <a:p>
            <a:r>
              <a:rPr lang="en-GB" altLang="en-US"/>
              <a:t>“Then we can bring them right up to date by asking ‘how are things now?’.</a:t>
            </a:r>
          </a:p>
          <a:p>
            <a:r>
              <a:rPr lang="en-GB" altLang="en-US"/>
              <a:t>This will help them to tell their story and to enable to express themselves.</a:t>
            </a:r>
          </a:p>
          <a:p>
            <a:endParaRPr lang="en-GB" altLang="en-US"/>
          </a:p>
          <a:p>
            <a:r>
              <a:rPr lang="en-GB" altLang="en-US" b="1"/>
              <a:t>‘What happened?’ </a:t>
            </a:r>
            <a:r>
              <a:rPr lang="en-GB" altLang="en-US"/>
              <a:t>rather than ‘</a:t>
            </a:r>
            <a:r>
              <a:rPr lang="en-GB" altLang="en-US" b="1"/>
              <a:t>Why…?’ </a:t>
            </a:r>
          </a:p>
          <a:p>
            <a:r>
              <a:rPr lang="en-GB" altLang="en-US"/>
              <a:t>Why closes people down, What happened opens people up, and you get to the same point in the end.</a:t>
            </a:r>
          </a:p>
          <a:p>
            <a:endParaRPr lang="en-GB" altLang="en-US"/>
          </a:p>
          <a:p>
            <a:r>
              <a:rPr lang="en-GB" altLang="en-US" b="1"/>
              <a:t>Don’t ask ‘How do you think they feel…?’ </a:t>
            </a:r>
            <a:r>
              <a:rPr lang="en-GB" altLang="en-US"/>
              <a:t>Child who is struggling with own emotions will find it impossible to understand other peoples.</a:t>
            </a:r>
          </a:p>
        </p:txBody>
      </p:sp>
      <p:sp>
        <p:nvSpPr>
          <p:cNvPr id="69636" name="Slide Number Placeholder 3">
            <a:extLst>
              <a:ext uri="{FF2B5EF4-FFF2-40B4-BE49-F238E27FC236}">
                <a16:creationId xmlns:a16="http://schemas.microsoft.com/office/drawing/2014/main" id="{02879D9D-C30E-45E3-BFAD-4D0FB0FD34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05B68C-D259-458C-BF07-E8DD83EAA70C}" type="slidenum">
              <a:rPr lang="en-US" altLang="en-US" smtClean="0"/>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DA1F6E29-34A0-4AFB-8C2F-A044222916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28BE27C5-A3B5-4DF0-A6DC-F056AA76F4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The next question is to help establish who has been affected by what had</a:t>
            </a:r>
          </a:p>
          <a:p>
            <a:r>
              <a:rPr lang="en-GB" altLang="en-US"/>
              <a:t>happened and the impact upon them. We are looking to create a culture</a:t>
            </a:r>
          </a:p>
          <a:p>
            <a:r>
              <a:rPr lang="en-GB" altLang="en-US"/>
              <a:t>whereby people don’t just think about themselves but also consider the effects</a:t>
            </a:r>
          </a:p>
          <a:p>
            <a:r>
              <a:rPr lang="en-GB" altLang="en-US"/>
              <a:t>of the behaviours on those around them.”</a:t>
            </a:r>
          </a:p>
          <a:p>
            <a:r>
              <a:rPr lang="en-GB" altLang="en-US"/>
              <a:t>“We can do this by asking them directly about it. We are trying to get them to</a:t>
            </a:r>
          </a:p>
          <a:p>
            <a:r>
              <a:rPr lang="en-GB" altLang="en-US"/>
              <a:t>think outwardly, about others, instead of just themselves. If they are unable to</a:t>
            </a:r>
          </a:p>
          <a:p>
            <a:r>
              <a:rPr lang="en-GB" altLang="en-US"/>
              <a:t>do that, then with a restorative lens we would ultimately look to have them</a:t>
            </a:r>
          </a:p>
          <a:p>
            <a:r>
              <a:rPr lang="en-GB" altLang="en-US"/>
              <a:t>meet with those people they had affected and then they could tell them</a:t>
            </a:r>
          </a:p>
          <a:p>
            <a:r>
              <a:rPr lang="en-GB" altLang="en-US"/>
              <a:t>directly how they had been affected.”</a:t>
            </a:r>
          </a:p>
          <a:p>
            <a:endParaRPr lang="en-GB" altLang="en-US"/>
          </a:p>
          <a:p>
            <a:r>
              <a:rPr lang="en-GB" altLang="en-US" b="1"/>
              <a:t>Starting to connect with the responsibility….</a:t>
            </a:r>
          </a:p>
        </p:txBody>
      </p:sp>
      <p:sp>
        <p:nvSpPr>
          <p:cNvPr id="71684" name="Slide Number Placeholder 3">
            <a:extLst>
              <a:ext uri="{FF2B5EF4-FFF2-40B4-BE49-F238E27FC236}">
                <a16:creationId xmlns:a16="http://schemas.microsoft.com/office/drawing/2014/main" id="{A8562225-4B8D-4391-B197-83CC81D930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AA228FD-13F0-402E-9464-F2AD6F4B0717}" type="slidenum">
              <a:rPr lang="en-US" altLang="en-US" smtClean="0"/>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45DF82EA-E046-466F-B3E5-E1F2E37B55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5643F51C-2DE6-43C6-8944-8F5030F35B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Once we have discussed the first two steps, we need to look at a solution,</a:t>
            </a:r>
          </a:p>
          <a:p>
            <a:r>
              <a:rPr lang="en-GB" altLang="en-US"/>
              <a:t>away forward or a change which leads us to the question, ‘What needs to</a:t>
            </a:r>
          </a:p>
          <a:p>
            <a:r>
              <a:rPr lang="en-GB" altLang="en-US"/>
              <a:t>happen now?’.”</a:t>
            </a:r>
          </a:p>
          <a:p>
            <a:r>
              <a:rPr lang="en-GB" altLang="en-US"/>
              <a:t>“Here we are looking to put responsibility back on to the person who has done</a:t>
            </a:r>
          </a:p>
          <a:p>
            <a:r>
              <a:rPr lang="en-GB" altLang="en-US"/>
              <a:t>the deed. We are inviting them to </a:t>
            </a:r>
            <a:r>
              <a:rPr lang="en-GB" altLang="en-US" b="1"/>
              <a:t>repair the harm that they have caused but</a:t>
            </a:r>
          </a:p>
          <a:p>
            <a:r>
              <a:rPr lang="en-GB" altLang="en-US" b="1"/>
              <a:t>we are not leaving them on their own, isolated, we are going to support them</a:t>
            </a:r>
          </a:p>
          <a:p>
            <a:r>
              <a:rPr lang="en-GB" altLang="en-US"/>
              <a:t>to repair relationships and learn from what they have done.”</a:t>
            </a:r>
          </a:p>
          <a:p>
            <a:r>
              <a:rPr lang="en-GB" altLang="en-US"/>
              <a:t>“There are some negotiation questions on this slide and that’s due to the fact</a:t>
            </a:r>
          </a:p>
          <a:p>
            <a:r>
              <a:rPr lang="en-GB" altLang="en-US"/>
              <a:t>that if you are using these questions to mediate between people then they</a:t>
            </a:r>
          </a:p>
          <a:p>
            <a:r>
              <a:rPr lang="en-GB" altLang="en-US"/>
              <a:t>need to negotiate and agree the plan between them. It’s about them doing it</a:t>
            </a:r>
          </a:p>
          <a:p>
            <a:r>
              <a:rPr lang="en-GB" altLang="en-US" b="1"/>
              <a:t>WITH </a:t>
            </a:r>
            <a:r>
              <a:rPr lang="en-GB" altLang="en-US"/>
              <a:t>each other.”</a:t>
            </a:r>
          </a:p>
        </p:txBody>
      </p:sp>
      <p:sp>
        <p:nvSpPr>
          <p:cNvPr id="73732" name="Slide Number Placeholder 3">
            <a:extLst>
              <a:ext uri="{FF2B5EF4-FFF2-40B4-BE49-F238E27FC236}">
                <a16:creationId xmlns:a16="http://schemas.microsoft.com/office/drawing/2014/main" id="{3234EEFF-D365-4BCD-81CB-051296B67F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E83AAEC-2945-4950-BAB2-CD9A77251F42}" type="slidenum">
              <a:rPr lang="en-US" altLang="en-US" smtClean="0"/>
              <a:pPr/>
              <a:t>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3397F-5211-472A-BDAC-97965D1831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9760CC-54BB-42C7-BA54-B9CE7BA90C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E84925-5028-42AA-97D4-85F52364BD9E}"/>
              </a:ext>
            </a:extLst>
          </p:cNvPr>
          <p:cNvSpPr>
            <a:spLocks noGrp="1"/>
          </p:cNvSpPr>
          <p:nvPr>
            <p:ph type="dt" sz="half" idx="10"/>
          </p:nvPr>
        </p:nvSpPr>
        <p:spPr/>
        <p:txBody>
          <a:bodyPr/>
          <a:lstStyle/>
          <a:p>
            <a:fld id="{5DCF2BBD-33C7-4DF2-90A6-B9ACF277D5A5}" type="datetimeFigureOut">
              <a:rPr lang="en-GB" smtClean="0"/>
              <a:t>16/11/2021</a:t>
            </a:fld>
            <a:endParaRPr lang="en-GB"/>
          </a:p>
        </p:txBody>
      </p:sp>
      <p:sp>
        <p:nvSpPr>
          <p:cNvPr id="5" name="Footer Placeholder 4">
            <a:extLst>
              <a:ext uri="{FF2B5EF4-FFF2-40B4-BE49-F238E27FC236}">
                <a16:creationId xmlns:a16="http://schemas.microsoft.com/office/drawing/2014/main" id="{8EC1D389-C6A1-4B4D-AE6D-61A4624BB1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17F96C-FFAF-45EE-A94B-8BDBF5291B5D}"/>
              </a:ext>
            </a:extLst>
          </p:cNvPr>
          <p:cNvSpPr>
            <a:spLocks noGrp="1"/>
          </p:cNvSpPr>
          <p:nvPr>
            <p:ph type="sldNum" sz="quarter" idx="12"/>
          </p:nvPr>
        </p:nvSpPr>
        <p:spPr/>
        <p:txBody>
          <a:bodyPr/>
          <a:lstStyle/>
          <a:p>
            <a:fld id="{7E639D04-2D7B-486A-9078-C5FB09AB59D6}" type="slidenum">
              <a:rPr lang="en-GB" smtClean="0"/>
              <a:t>‹#›</a:t>
            </a:fld>
            <a:endParaRPr lang="en-GB"/>
          </a:p>
        </p:txBody>
      </p:sp>
    </p:spTree>
    <p:extLst>
      <p:ext uri="{BB962C8B-B14F-4D97-AF65-F5344CB8AC3E}">
        <p14:creationId xmlns:p14="http://schemas.microsoft.com/office/powerpoint/2010/main" val="2590662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11E3-BCA2-4845-83D5-2150AD726AF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6ECB91-647B-42C7-99CF-ABB6B0B284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F06D66-A4A0-44C8-B586-4D3F3EBE9DE9}"/>
              </a:ext>
            </a:extLst>
          </p:cNvPr>
          <p:cNvSpPr>
            <a:spLocks noGrp="1"/>
          </p:cNvSpPr>
          <p:nvPr>
            <p:ph type="dt" sz="half" idx="10"/>
          </p:nvPr>
        </p:nvSpPr>
        <p:spPr/>
        <p:txBody>
          <a:bodyPr/>
          <a:lstStyle/>
          <a:p>
            <a:fld id="{5DCF2BBD-33C7-4DF2-90A6-B9ACF277D5A5}" type="datetimeFigureOut">
              <a:rPr lang="en-GB" smtClean="0"/>
              <a:t>16/11/2021</a:t>
            </a:fld>
            <a:endParaRPr lang="en-GB"/>
          </a:p>
        </p:txBody>
      </p:sp>
      <p:sp>
        <p:nvSpPr>
          <p:cNvPr id="5" name="Footer Placeholder 4">
            <a:extLst>
              <a:ext uri="{FF2B5EF4-FFF2-40B4-BE49-F238E27FC236}">
                <a16:creationId xmlns:a16="http://schemas.microsoft.com/office/drawing/2014/main" id="{3994EFF8-7F8A-4554-A155-4A4DCB60D6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593F2B-5390-4DE8-BBFF-02863F43800B}"/>
              </a:ext>
            </a:extLst>
          </p:cNvPr>
          <p:cNvSpPr>
            <a:spLocks noGrp="1"/>
          </p:cNvSpPr>
          <p:nvPr>
            <p:ph type="sldNum" sz="quarter" idx="12"/>
          </p:nvPr>
        </p:nvSpPr>
        <p:spPr/>
        <p:txBody>
          <a:bodyPr/>
          <a:lstStyle/>
          <a:p>
            <a:fld id="{7E639D04-2D7B-486A-9078-C5FB09AB59D6}" type="slidenum">
              <a:rPr lang="en-GB" smtClean="0"/>
              <a:t>‹#›</a:t>
            </a:fld>
            <a:endParaRPr lang="en-GB"/>
          </a:p>
        </p:txBody>
      </p:sp>
    </p:spTree>
    <p:extLst>
      <p:ext uri="{BB962C8B-B14F-4D97-AF65-F5344CB8AC3E}">
        <p14:creationId xmlns:p14="http://schemas.microsoft.com/office/powerpoint/2010/main" val="4134140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704DB9-92DB-4F77-9609-22D701499B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D50283-3CDF-4C47-8556-2995E9B58B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77B498-1FD0-424C-9C3C-18AD0861300C}"/>
              </a:ext>
            </a:extLst>
          </p:cNvPr>
          <p:cNvSpPr>
            <a:spLocks noGrp="1"/>
          </p:cNvSpPr>
          <p:nvPr>
            <p:ph type="dt" sz="half" idx="10"/>
          </p:nvPr>
        </p:nvSpPr>
        <p:spPr/>
        <p:txBody>
          <a:bodyPr/>
          <a:lstStyle/>
          <a:p>
            <a:fld id="{5DCF2BBD-33C7-4DF2-90A6-B9ACF277D5A5}" type="datetimeFigureOut">
              <a:rPr lang="en-GB" smtClean="0"/>
              <a:t>16/11/2021</a:t>
            </a:fld>
            <a:endParaRPr lang="en-GB"/>
          </a:p>
        </p:txBody>
      </p:sp>
      <p:sp>
        <p:nvSpPr>
          <p:cNvPr id="5" name="Footer Placeholder 4">
            <a:extLst>
              <a:ext uri="{FF2B5EF4-FFF2-40B4-BE49-F238E27FC236}">
                <a16:creationId xmlns:a16="http://schemas.microsoft.com/office/drawing/2014/main" id="{D758DCD8-B718-4F33-B3E1-5E04AB2118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9DEAFD-0405-4866-B9E9-6B6D8DCFE576}"/>
              </a:ext>
            </a:extLst>
          </p:cNvPr>
          <p:cNvSpPr>
            <a:spLocks noGrp="1"/>
          </p:cNvSpPr>
          <p:nvPr>
            <p:ph type="sldNum" sz="quarter" idx="12"/>
          </p:nvPr>
        </p:nvSpPr>
        <p:spPr/>
        <p:txBody>
          <a:bodyPr/>
          <a:lstStyle/>
          <a:p>
            <a:fld id="{7E639D04-2D7B-486A-9078-C5FB09AB59D6}" type="slidenum">
              <a:rPr lang="en-GB" smtClean="0"/>
              <a:t>‹#›</a:t>
            </a:fld>
            <a:endParaRPr lang="en-GB"/>
          </a:p>
        </p:txBody>
      </p:sp>
    </p:spTree>
    <p:extLst>
      <p:ext uri="{BB962C8B-B14F-4D97-AF65-F5344CB8AC3E}">
        <p14:creationId xmlns:p14="http://schemas.microsoft.com/office/powerpoint/2010/main" val="2016191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A56D-6F52-4A95-A3FF-40E8D2DFED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D221A2-D542-4185-A2D5-2B045566EA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F89523-08E6-4C1A-ABEF-1308CF4F71F5}"/>
              </a:ext>
            </a:extLst>
          </p:cNvPr>
          <p:cNvSpPr>
            <a:spLocks noGrp="1"/>
          </p:cNvSpPr>
          <p:nvPr>
            <p:ph type="dt" sz="half" idx="10"/>
          </p:nvPr>
        </p:nvSpPr>
        <p:spPr/>
        <p:txBody>
          <a:bodyPr/>
          <a:lstStyle/>
          <a:p>
            <a:fld id="{5DCF2BBD-33C7-4DF2-90A6-B9ACF277D5A5}" type="datetimeFigureOut">
              <a:rPr lang="en-GB" smtClean="0"/>
              <a:t>16/11/2021</a:t>
            </a:fld>
            <a:endParaRPr lang="en-GB"/>
          </a:p>
        </p:txBody>
      </p:sp>
      <p:sp>
        <p:nvSpPr>
          <p:cNvPr id="5" name="Footer Placeholder 4">
            <a:extLst>
              <a:ext uri="{FF2B5EF4-FFF2-40B4-BE49-F238E27FC236}">
                <a16:creationId xmlns:a16="http://schemas.microsoft.com/office/drawing/2014/main" id="{AD12DF8D-6061-4DA2-A59C-18FB242E29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5A79C7-E7B0-4C9D-89B1-7D9D26E03D63}"/>
              </a:ext>
            </a:extLst>
          </p:cNvPr>
          <p:cNvSpPr>
            <a:spLocks noGrp="1"/>
          </p:cNvSpPr>
          <p:nvPr>
            <p:ph type="sldNum" sz="quarter" idx="12"/>
          </p:nvPr>
        </p:nvSpPr>
        <p:spPr/>
        <p:txBody>
          <a:bodyPr/>
          <a:lstStyle/>
          <a:p>
            <a:fld id="{7E639D04-2D7B-486A-9078-C5FB09AB59D6}" type="slidenum">
              <a:rPr lang="en-GB" smtClean="0"/>
              <a:t>‹#›</a:t>
            </a:fld>
            <a:endParaRPr lang="en-GB"/>
          </a:p>
        </p:txBody>
      </p:sp>
    </p:spTree>
    <p:extLst>
      <p:ext uri="{BB962C8B-B14F-4D97-AF65-F5344CB8AC3E}">
        <p14:creationId xmlns:p14="http://schemas.microsoft.com/office/powerpoint/2010/main" val="225686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A639-1398-4F64-AEF4-ECC7742BB0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3EEDA0-42BE-40B1-8E65-5289CAB4C7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4FF32E-538B-43B2-91CE-AE1ECBC540E0}"/>
              </a:ext>
            </a:extLst>
          </p:cNvPr>
          <p:cNvSpPr>
            <a:spLocks noGrp="1"/>
          </p:cNvSpPr>
          <p:nvPr>
            <p:ph type="dt" sz="half" idx="10"/>
          </p:nvPr>
        </p:nvSpPr>
        <p:spPr/>
        <p:txBody>
          <a:bodyPr/>
          <a:lstStyle/>
          <a:p>
            <a:fld id="{5DCF2BBD-33C7-4DF2-90A6-B9ACF277D5A5}" type="datetimeFigureOut">
              <a:rPr lang="en-GB" smtClean="0"/>
              <a:t>16/11/2021</a:t>
            </a:fld>
            <a:endParaRPr lang="en-GB"/>
          </a:p>
        </p:txBody>
      </p:sp>
      <p:sp>
        <p:nvSpPr>
          <p:cNvPr id="5" name="Footer Placeholder 4">
            <a:extLst>
              <a:ext uri="{FF2B5EF4-FFF2-40B4-BE49-F238E27FC236}">
                <a16:creationId xmlns:a16="http://schemas.microsoft.com/office/drawing/2014/main" id="{AD02396D-3021-4B21-8FAC-317D8D9791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661AC4-ED6B-4B31-AD91-47D375FB8ECC}"/>
              </a:ext>
            </a:extLst>
          </p:cNvPr>
          <p:cNvSpPr>
            <a:spLocks noGrp="1"/>
          </p:cNvSpPr>
          <p:nvPr>
            <p:ph type="sldNum" sz="quarter" idx="12"/>
          </p:nvPr>
        </p:nvSpPr>
        <p:spPr/>
        <p:txBody>
          <a:bodyPr/>
          <a:lstStyle/>
          <a:p>
            <a:fld id="{7E639D04-2D7B-486A-9078-C5FB09AB59D6}" type="slidenum">
              <a:rPr lang="en-GB" smtClean="0"/>
              <a:t>‹#›</a:t>
            </a:fld>
            <a:endParaRPr lang="en-GB"/>
          </a:p>
        </p:txBody>
      </p:sp>
    </p:spTree>
    <p:extLst>
      <p:ext uri="{BB962C8B-B14F-4D97-AF65-F5344CB8AC3E}">
        <p14:creationId xmlns:p14="http://schemas.microsoft.com/office/powerpoint/2010/main" val="733967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B159F-F956-4AFF-8CCE-9FCCA4FB87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7E0A00-316A-4D3E-A72B-412010728B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AEC1A6B-6732-4F57-9FAA-9682D1D528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CA5559-C8C2-42E3-A92B-E3C1024BDE2F}"/>
              </a:ext>
            </a:extLst>
          </p:cNvPr>
          <p:cNvSpPr>
            <a:spLocks noGrp="1"/>
          </p:cNvSpPr>
          <p:nvPr>
            <p:ph type="dt" sz="half" idx="10"/>
          </p:nvPr>
        </p:nvSpPr>
        <p:spPr/>
        <p:txBody>
          <a:bodyPr/>
          <a:lstStyle/>
          <a:p>
            <a:fld id="{5DCF2BBD-33C7-4DF2-90A6-B9ACF277D5A5}" type="datetimeFigureOut">
              <a:rPr lang="en-GB" smtClean="0"/>
              <a:t>16/11/2021</a:t>
            </a:fld>
            <a:endParaRPr lang="en-GB"/>
          </a:p>
        </p:txBody>
      </p:sp>
      <p:sp>
        <p:nvSpPr>
          <p:cNvPr id="6" name="Footer Placeholder 5">
            <a:extLst>
              <a:ext uri="{FF2B5EF4-FFF2-40B4-BE49-F238E27FC236}">
                <a16:creationId xmlns:a16="http://schemas.microsoft.com/office/drawing/2014/main" id="{2D29B853-EA0D-44F5-873E-C5D770BBEF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97ACB4-C508-4264-8217-D656AB2943CF}"/>
              </a:ext>
            </a:extLst>
          </p:cNvPr>
          <p:cNvSpPr>
            <a:spLocks noGrp="1"/>
          </p:cNvSpPr>
          <p:nvPr>
            <p:ph type="sldNum" sz="quarter" idx="12"/>
          </p:nvPr>
        </p:nvSpPr>
        <p:spPr/>
        <p:txBody>
          <a:bodyPr/>
          <a:lstStyle/>
          <a:p>
            <a:fld id="{7E639D04-2D7B-486A-9078-C5FB09AB59D6}" type="slidenum">
              <a:rPr lang="en-GB" smtClean="0"/>
              <a:t>‹#›</a:t>
            </a:fld>
            <a:endParaRPr lang="en-GB"/>
          </a:p>
        </p:txBody>
      </p:sp>
    </p:spTree>
    <p:extLst>
      <p:ext uri="{BB962C8B-B14F-4D97-AF65-F5344CB8AC3E}">
        <p14:creationId xmlns:p14="http://schemas.microsoft.com/office/powerpoint/2010/main" val="696079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FF65B-91D0-45B4-919F-A47C3E1977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71FFCF-51FF-42AB-9851-158F670DE8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CFC916-331A-477A-B94A-97F7425493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51C432-9D24-47C7-8515-E9A83CE46E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11CA8B-6798-4196-9D8B-E8A3A56E9A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46D45D-0C09-4D55-A6F5-37840CFCDBDC}"/>
              </a:ext>
            </a:extLst>
          </p:cNvPr>
          <p:cNvSpPr>
            <a:spLocks noGrp="1"/>
          </p:cNvSpPr>
          <p:nvPr>
            <p:ph type="dt" sz="half" idx="10"/>
          </p:nvPr>
        </p:nvSpPr>
        <p:spPr/>
        <p:txBody>
          <a:bodyPr/>
          <a:lstStyle/>
          <a:p>
            <a:fld id="{5DCF2BBD-33C7-4DF2-90A6-B9ACF277D5A5}" type="datetimeFigureOut">
              <a:rPr lang="en-GB" smtClean="0"/>
              <a:t>16/11/2021</a:t>
            </a:fld>
            <a:endParaRPr lang="en-GB"/>
          </a:p>
        </p:txBody>
      </p:sp>
      <p:sp>
        <p:nvSpPr>
          <p:cNvPr id="8" name="Footer Placeholder 7">
            <a:extLst>
              <a:ext uri="{FF2B5EF4-FFF2-40B4-BE49-F238E27FC236}">
                <a16:creationId xmlns:a16="http://schemas.microsoft.com/office/drawing/2014/main" id="{981CF876-FB71-48C8-B902-83A41D1365E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9243D5D-C17A-4F9A-B7CA-6336B34B6C3D}"/>
              </a:ext>
            </a:extLst>
          </p:cNvPr>
          <p:cNvSpPr>
            <a:spLocks noGrp="1"/>
          </p:cNvSpPr>
          <p:nvPr>
            <p:ph type="sldNum" sz="quarter" idx="12"/>
          </p:nvPr>
        </p:nvSpPr>
        <p:spPr/>
        <p:txBody>
          <a:bodyPr/>
          <a:lstStyle/>
          <a:p>
            <a:fld id="{7E639D04-2D7B-486A-9078-C5FB09AB59D6}" type="slidenum">
              <a:rPr lang="en-GB" smtClean="0"/>
              <a:t>‹#›</a:t>
            </a:fld>
            <a:endParaRPr lang="en-GB"/>
          </a:p>
        </p:txBody>
      </p:sp>
    </p:spTree>
    <p:extLst>
      <p:ext uri="{BB962C8B-B14F-4D97-AF65-F5344CB8AC3E}">
        <p14:creationId xmlns:p14="http://schemas.microsoft.com/office/powerpoint/2010/main" val="3505147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496F7-BD6A-48FD-B797-382EAE84F22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5EBB53-F576-40B8-AD0D-065916DDF030}"/>
              </a:ext>
            </a:extLst>
          </p:cNvPr>
          <p:cNvSpPr>
            <a:spLocks noGrp="1"/>
          </p:cNvSpPr>
          <p:nvPr>
            <p:ph type="dt" sz="half" idx="10"/>
          </p:nvPr>
        </p:nvSpPr>
        <p:spPr/>
        <p:txBody>
          <a:bodyPr/>
          <a:lstStyle/>
          <a:p>
            <a:fld id="{5DCF2BBD-33C7-4DF2-90A6-B9ACF277D5A5}" type="datetimeFigureOut">
              <a:rPr lang="en-GB" smtClean="0"/>
              <a:t>16/11/2021</a:t>
            </a:fld>
            <a:endParaRPr lang="en-GB"/>
          </a:p>
        </p:txBody>
      </p:sp>
      <p:sp>
        <p:nvSpPr>
          <p:cNvPr id="4" name="Footer Placeholder 3">
            <a:extLst>
              <a:ext uri="{FF2B5EF4-FFF2-40B4-BE49-F238E27FC236}">
                <a16:creationId xmlns:a16="http://schemas.microsoft.com/office/drawing/2014/main" id="{3BB92D87-0FEC-4D47-B3E6-776995644E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972858A-C43C-4D0C-86BC-6459EC314D26}"/>
              </a:ext>
            </a:extLst>
          </p:cNvPr>
          <p:cNvSpPr>
            <a:spLocks noGrp="1"/>
          </p:cNvSpPr>
          <p:nvPr>
            <p:ph type="sldNum" sz="quarter" idx="12"/>
          </p:nvPr>
        </p:nvSpPr>
        <p:spPr/>
        <p:txBody>
          <a:bodyPr/>
          <a:lstStyle/>
          <a:p>
            <a:fld id="{7E639D04-2D7B-486A-9078-C5FB09AB59D6}" type="slidenum">
              <a:rPr lang="en-GB" smtClean="0"/>
              <a:t>‹#›</a:t>
            </a:fld>
            <a:endParaRPr lang="en-GB"/>
          </a:p>
        </p:txBody>
      </p:sp>
    </p:spTree>
    <p:extLst>
      <p:ext uri="{BB962C8B-B14F-4D97-AF65-F5344CB8AC3E}">
        <p14:creationId xmlns:p14="http://schemas.microsoft.com/office/powerpoint/2010/main" val="1642135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3AC3E7-C77D-4DE8-987D-82696274C111}"/>
              </a:ext>
            </a:extLst>
          </p:cNvPr>
          <p:cNvSpPr>
            <a:spLocks noGrp="1"/>
          </p:cNvSpPr>
          <p:nvPr>
            <p:ph type="dt" sz="half" idx="10"/>
          </p:nvPr>
        </p:nvSpPr>
        <p:spPr/>
        <p:txBody>
          <a:bodyPr/>
          <a:lstStyle/>
          <a:p>
            <a:fld id="{5DCF2BBD-33C7-4DF2-90A6-B9ACF277D5A5}" type="datetimeFigureOut">
              <a:rPr lang="en-GB" smtClean="0"/>
              <a:t>16/11/2021</a:t>
            </a:fld>
            <a:endParaRPr lang="en-GB"/>
          </a:p>
        </p:txBody>
      </p:sp>
      <p:sp>
        <p:nvSpPr>
          <p:cNvPr id="3" name="Footer Placeholder 2">
            <a:extLst>
              <a:ext uri="{FF2B5EF4-FFF2-40B4-BE49-F238E27FC236}">
                <a16:creationId xmlns:a16="http://schemas.microsoft.com/office/drawing/2014/main" id="{BF074141-97F1-4FDF-A7FA-AB176A7A04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12821F-6F2F-427E-8E28-084F691B5DE1}"/>
              </a:ext>
            </a:extLst>
          </p:cNvPr>
          <p:cNvSpPr>
            <a:spLocks noGrp="1"/>
          </p:cNvSpPr>
          <p:nvPr>
            <p:ph type="sldNum" sz="quarter" idx="12"/>
          </p:nvPr>
        </p:nvSpPr>
        <p:spPr/>
        <p:txBody>
          <a:bodyPr/>
          <a:lstStyle/>
          <a:p>
            <a:fld id="{7E639D04-2D7B-486A-9078-C5FB09AB59D6}" type="slidenum">
              <a:rPr lang="en-GB" smtClean="0"/>
              <a:t>‹#›</a:t>
            </a:fld>
            <a:endParaRPr lang="en-GB"/>
          </a:p>
        </p:txBody>
      </p:sp>
    </p:spTree>
    <p:extLst>
      <p:ext uri="{BB962C8B-B14F-4D97-AF65-F5344CB8AC3E}">
        <p14:creationId xmlns:p14="http://schemas.microsoft.com/office/powerpoint/2010/main" val="48181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D243-B6DA-4503-8677-CAB3FC8976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355FB5A-25F6-4FBE-9B6E-A909F0B67D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119AD29-B2C9-4491-AF8D-3587D6DF4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9209BD-E80F-4D91-98C5-3EB1EFF93943}"/>
              </a:ext>
            </a:extLst>
          </p:cNvPr>
          <p:cNvSpPr>
            <a:spLocks noGrp="1"/>
          </p:cNvSpPr>
          <p:nvPr>
            <p:ph type="dt" sz="half" idx="10"/>
          </p:nvPr>
        </p:nvSpPr>
        <p:spPr/>
        <p:txBody>
          <a:bodyPr/>
          <a:lstStyle/>
          <a:p>
            <a:fld id="{5DCF2BBD-33C7-4DF2-90A6-B9ACF277D5A5}" type="datetimeFigureOut">
              <a:rPr lang="en-GB" smtClean="0"/>
              <a:t>16/11/2021</a:t>
            </a:fld>
            <a:endParaRPr lang="en-GB"/>
          </a:p>
        </p:txBody>
      </p:sp>
      <p:sp>
        <p:nvSpPr>
          <p:cNvPr id="6" name="Footer Placeholder 5">
            <a:extLst>
              <a:ext uri="{FF2B5EF4-FFF2-40B4-BE49-F238E27FC236}">
                <a16:creationId xmlns:a16="http://schemas.microsoft.com/office/drawing/2014/main" id="{E9497E05-798F-4067-9942-89EFF41D7C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274F48-F23E-4E18-B811-41FD7052BAAE}"/>
              </a:ext>
            </a:extLst>
          </p:cNvPr>
          <p:cNvSpPr>
            <a:spLocks noGrp="1"/>
          </p:cNvSpPr>
          <p:nvPr>
            <p:ph type="sldNum" sz="quarter" idx="12"/>
          </p:nvPr>
        </p:nvSpPr>
        <p:spPr/>
        <p:txBody>
          <a:bodyPr/>
          <a:lstStyle/>
          <a:p>
            <a:fld id="{7E639D04-2D7B-486A-9078-C5FB09AB59D6}" type="slidenum">
              <a:rPr lang="en-GB" smtClean="0"/>
              <a:t>‹#›</a:t>
            </a:fld>
            <a:endParaRPr lang="en-GB"/>
          </a:p>
        </p:txBody>
      </p:sp>
    </p:spTree>
    <p:extLst>
      <p:ext uri="{BB962C8B-B14F-4D97-AF65-F5344CB8AC3E}">
        <p14:creationId xmlns:p14="http://schemas.microsoft.com/office/powerpoint/2010/main" val="2353929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260AA-D1CD-4142-B2B8-C5B08C8352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DEC4141-76F7-47C7-9608-E0BA19E8C5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386DF73-A79B-482B-AA40-1DF2C503E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BA40D2-6BE6-429D-85AC-76A4C36E272E}"/>
              </a:ext>
            </a:extLst>
          </p:cNvPr>
          <p:cNvSpPr>
            <a:spLocks noGrp="1"/>
          </p:cNvSpPr>
          <p:nvPr>
            <p:ph type="dt" sz="half" idx="10"/>
          </p:nvPr>
        </p:nvSpPr>
        <p:spPr/>
        <p:txBody>
          <a:bodyPr/>
          <a:lstStyle/>
          <a:p>
            <a:fld id="{5DCF2BBD-33C7-4DF2-90A6-B9ACF277D5A5}" type="datetimeFigureOut">
              <a:rPr lang="en-GB" smtClean="0"/>
              <a:t>16/11/2021</a:t>
            </a:fld>
            <a:endParaRPr lang="en-GB"/>
          </a:p>
        </p:txBody>
      </p:sp>
      <p:sp>
        <p:nvSpPr>
          <p:cNvPr id="6" name="Footer Placeholder 5">
            <a:extLst>
              <a:ext uri="{FF2B5EF4-FFF2-40B4-BE49-F238E27FC236}">
                <a16:creationId xmlns:a16="http://schemas.microsoft.com/office/drawing/2014/main" id="{9B01F8C1-4AFC-435E-84EC-8755DA52AA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A4A8DF-3CBB-4C3A-A359-86E6CA972506}"/>
              </a:ext>
            </a:extLst>
          </p:cNvPr>
          <p:cNvSpPr>
            <a:spLocks noGrp="1"/>
          </p:cNvSpPr>
          <p:nvPr>
            <p:ph type="sldNum" sz="quarter" idx="12"/>
          </p:nvPr>
        </p:nvSpPr>
        <p:spPr/>
        <p:txBody>
          <a:bodyPr/>
          <a:lstStyle/>
          <a:p>
            <a:fld id="{7E639D04-2D7B-486A-9078-C5FB09AB59D6}" type="slidenum">
              <a:rPr lang="en-GB" smtClean="0"/>
              <a:t>‹#›</a:t>
            </a:fld>
            <a:endParaRPr lang="en-GB"/>
          </a:p>
        </p:txBody>
      </p:sp>
    </p:spTree>
    <p:extLst>
      <p:ext uri="{BB962C8B-B14F-4D97-AF65-F5344CB8AC3E}">
        <p14:creationId xmlns:p14="http://schemas.microsoft.com/office/powerpoint/2010/main" val="215666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CB2858-5D8A-4FAC-A87B-CC44D5C237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4D9B8D-8D91-4AA4-B7FA-D9FDEE3347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9355F4-C32B-4313-9072-9DE893944B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F2BBD-33C7-4DF2-90A6-B9ACF277D5A5}" type="datetimeFigureOut">
              <a:rPr lang="en-GB" smtClean="0"/>
              <a:t>16/11/2021</a:t>
            </a:fld>
            <a:endParaRPr lang="en-GB"/>
          </a:p>
        </p:txBody>
      </p:sp>
      <p:sp>
        <p:nvSpPr>
          <p:cNvPr id="5" name="Footer Placeholder 4">
            <a:extLst>
              <a:ext uri="{FF2B5EF4-FFF2-40B4-BE49-F238E27FC236}">
                <a16:creationId xmlns:a16="http://schemas.microsoft.com/office/drawing/2014/main" id="{45ACD9A8-B6FD-4D76-AEC5-E5185E0532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A2ADCC-3CFE-4B7B-8858-302F0CB618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39D04-2D7B-486A-9078-C5FB09AB59D6}" type="slidenum">
              <a:rPr lang="en-GB" smtClean="0"/>
              <a:t>‹#›</a:t>
            </a:fld>
            <a:endParaRPr lang="en-GB"/>
          </a:p>
        </p:txBody>
      </p:sp>
    </p:spTree>
    <p:extLst>
      <p:ext uri="{BB962C8B-B14F-4D97-AF65-F5344CB8AC3E}">
        <p14:creationId xmlns:p14="http://schemas.microsoft.com/office/powerpoint/2010/main" val="299022479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41414-2CF6-4C04-BA2E-BAF5DB294548}"/>
              </a:ext>
            </a:extLst>
          </p:cNvPr>
          <p:cNvSpPr>
            <a:spLocks noGrp="1"/>
          </p:cNvSpPr>
          <p:nvPr>
            <p:ph type="ctrTitle"/>
          </p:nvPr>
        </p:nvSpPr>
        <p:spPr>
          <a:xfrm>
            <a:off x="1524000" y="1122363"/>
            <a:ext cx="9144000" cy="1878289"/>
          </a:xfrm>
        </p:spPr>
        <p:txBody>
          <a:bodyPr>
            <a:normAutofit/>
          </a:bodyPr>
          <a:lstStyle/>
          <a:p>
            <a:r>
              <a:rPr lang="en-US" altLang="en-US" sz="7500" b="1"/>
              <a:t>Restorative Practice</a:t>
            </a:r>
            <a:endParaRPr lang="en-GB" sz="7500" b="1" dirty="0"/>
          </a:p>
        </p:txBody>
      </p:sp>
      <p:sp>
        <p:nvSpPr>
          <p:cNvPr id="3" name="Subtitle 2">
            <a:extLst>
              <a:ext uri="{FF2B5EF4-FFF2-40B4-BE49-F238E27FC236}">
                <a16:creationId xmlns:a16="http://schemas.microsoft.com/office/drawing/2014/main" id="{B84B06D1-0FCC-4D4D-9B68-5A7539BA6FBB}"/>
              </a:ext>
            </a:extLst>
          </p:cNvPr>
          <p:cNvSpPr>
            <a:spLocks noGrp="1"/>
          </p:cNvSpPr>
          <p:nvPr>
            <p:ph type="subTitle" idx="1"/>
          </p:nvPr>
        </p:nvSpPr>
        <p:spPr/>
        <p:txBody>
          <a:bodyPr/>
          <a:lstStyle/>
          <a:p>
            <a:endParaRPr lang="en-GB" dirty="0"/>
          </a:p>
        </p:txBody>
      </p:sp>
      <p:pic>
        <p:nvPicPr>
          <p:cNvPr id="4" name="Picture 5">
            <a:extLst>
              <a:ext uri="{FF2B5EF4-FFF2-40B4-BE49-F238E27FC236}">
                <a16:creationId xmlns:a16="http://schemas.microsoft.com/office/drawing/2014/main" id="{AB9324CF-135F-4D42-A6E7-3BFE50C1AC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9475" y="5851525"/>
            <a:ext cx="11525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70758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extLst>
              <a:ext uri="{FF2B5EF4-FFF2-40B4-BE49-F238E27FC236}">
                <a16:creationId xmlns:a16="http://schemas.microsoft.com/office/drawing/2014/main" id="{F34AF40F-D944-4A94-BFFA-9182A7F8A7B7}"/>
              </a:ext>
            </a:extLst>
          </p:cNvPr>
          <p:cNvSpPr/>
          <p:nvPr/>
        </p:nvSpPr>
        <p:spPr>
          <a:xfrm rot="16200000">
            <a:off x="-1375122" y="2690374"/>
            <a:ext cx="5040317" cy="1168401"/>
          </a:xfrm>
          <a:prstGeom prst="rightArrow">
            <a:avLst>
              <a:gd name="adj1" fmla="val 50000"/>
              <a:gd name="adj2" fmla="val 47591"/>
            </a:avLst>
          </a:prstGeom>
          <a:scene3d>
            <a:camera prst="orthographicFront"/>
            <a:lightRig rig="threePt" dir="t"/>
          </a:scene3d>
          <a:sp3d>
            <a:bevelT/>
          </a:sp3d>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43013" name="Rectangle 7">
            <a:extLst>
              <a:ext uri="{FF2B5EF4-FFF2-40B4-BE49-F238E27FC236}">
                <a16:creationId xmlns:a16="http://schemas.microsoft.com/office/drawing/2014/main" id="{9F0BBFB8-00EF-4D3E-925C-8C8CF80A1650}"/>
              </a:ext>
            </a:extLst>
          </p:cNvPr>
          <p:cNvGrpSpPr>
            <a:grpSpLocks/>
          </p:cNvGrpSpPr>
          <p:nvPr/>
        </p:nvGrpSpPr>
        <p:grpSpPr bwMode="auto">
          <a:xfrm>
            <a:off x="1742207" y="3228238"/>
            <a:ext cx="1858491" cy="1785938"/>
            <a:chOff x="1636" y="2277"/>
            <a:chExt cx="1171" cy="1125"/>
          </a:xfrm>
        </p:grpSpPr>
        <p:pic>
          <p:nvPicPr>
            <p:cNvPr id="43038" name="Rectangle 7">
              <a:extLst>
                <a:ext uri="{FF2B5EF4-FFF2-40B4-BE49-F238E27FC236}">
                  <a16:creationId xmlns:a16="http://schemas.microsoft.com/office/drawing/2014/main" id="{5F7307A2-C7FA-4547-8BD9-A3EA5E398D1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6" y="2277"/>
              <a:ext cx="1171" cy="11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3039" name="Text Box 7">
              <a:extLst>
                <a:ext uri="{FF2B5EF4-FFF2-40B4-BE49-F238E27FC236}">
                  <a16:creationId xmlns:a16="http://schemas.microsoft.com/office/drawing/2014/main" id="{B7A8A27D-E860-4E09-A73F-FF44F4FD2DF4}"/>
                </a:ext>
              </a:extLst>
            </p:cNvPr>
            <p:cNvSpPr txBox="1">
              <a:spLocks noChangeArrowheads="1"/>
            </p:cNvSpPr>
            <p:nvPr/>
          </p:nvSpPr>
          <p:spPr bwMode="auto">
            <a:xfrm>
              <a:off x="1655" y="2296"/>
              <a:ext cx="1134" cy="108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endParaRPr lang="en-US" altLang="en-US" sz="1828">
                <a:solidFill>
                  <a:srgbClr val="FFFFFF"/>
                </a:solidFill>
                <a:latin typeface="Calibri" panose="020F0502020204030204" pitchFamily="34" charset="0"/>
                <a:ea typeface="MS PGothic" panose="020B0600070205080204" pitchFamily="34" charset="-128"/>
              </a:endParaRPr>
            </a:p>
          </p:txBody>
        </p:sp>
      </p:grpSp>
      <p:grpSp>
        <p:nvGrpSpPr>
          <p:cNvPr id="43014" name="Rectangle 8">
            <a:extLst>
              <a:ext uri="{FF2B5EF4-FFF2-40B4-BE49-F238E27FC236}">
                <a16:creationId xmlns:a16="http://schemas.microsoft.com/office/drawing/2014/main" id="{68098B2E-E687-435B-A0E3-3C3C0C373E9B}"/>
              </a:ext>
            </a:extLst>
          </p:cNvPr>
          <p:cNvGrpSpPr>
            <a:grpSpLocks/>
          </p:cNvGrpSpPr>
          <p:nvPr/>
        </p:nvGrpSpPr>
        <p:grpSpPr bwMode="auto">
          <a:xfrm>
            <a:off x="1742207" y="1282683"/>
            <a:ext cx="1858491" cy="1785938"/>
            <a:chOff x="1636" y="1052"/>
            <a:chExt cx="1171" cy="1125"/>
          </a:xfrm>
        </p:grpSpPr>
        <p:pic>
          <p:nvPicPr>
            <p:cNvPr id="43036" name="Rectangle 8">
              <a:extLst>
                <a:ext uri="{FF2B5EF4-FFF2-40B4-BE49-F238E27FC236}">
                  <a16:creationId xmlns:a16="http://schemas.microsoft.com/office/drawing/2014/main" id="{78658A55-B79A-4A08-95D1-0092C9738BC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6" y="1052"/>
              <a:ext cx="1171" cy="11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3037" name="Text Box 10">
              <a:extLst>
                <a:ext uri="{FF2B5EF4-FFF2-40B4-BE49-F238E27FC236}">
                  <a16:creationId xmlns:a16="http://schemas.microsoft.com/office/drawing/2014/main" id="{C851F12C-EC26-4301-B0EE-4A4E81D8E3FF}"/>
                </a:ext>
              </a:extLst>
            </p:cNvPr>
            <p:cNvSpPr txBox="1">
              <a:spLocks noChangeArrowheads="1"/>
            </p:cNvSpPr>
            <p:nvPr/>
          </p:nvSpPr>
          <p:spPr bwMode="auto">
            <a:xfrm>
              <a:off x="1655" y="1071"/>
              <a:ext cx="1134" cy="1089"/>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endParaRPr lang="en-US" altLang="en-US" sz="1828">
                <a:solidFill>
                  <a:srgbClr val="FFFFFF"/>
                </a:solidFill>
                <a:latin typeface="Calibri" panose="020F0502020204030204" pitchFamily="34" charset="0"/>
                <a:ea typeface="MS PGothic" panose="020B0600070205080204" pitchFamily="34" charset="-128"/>
              </a:endParaRPr>
            </a:p>
          </p:txBody>
        </p:sp>
      </p:grpSp>
      <p:grpSp>
        <p:nvGrpSpPr>
          <p:cNvPr id="43015" name="Rectangle 9">
            <a:extLst>
              <a:ext uri="{FF2B5EF4-FFF2-40B4-BE49-F238E27FC236}">
                <a16:creationId xmlns:a16="http://schemas.microsoft.com/office/drawing/2014/main" id="{FA4E467C-6A4C-4EC8-A309-2DDBFD3388B6}"/>
              </a:ext>
            </a:extLst>
          </p:cNvPr>
          <p:cNvGrpSpPr>
            <a:grpSpLocks/>
          </p:cNvGrpSpPr>
          <p:nvPr/>
        </p:nvGrpSpPr>
        <p:grpSpPr bwMode="auto">
          <a:xfrm>
            <a:off x="3759201" y="3228238"/>
            <a:ext cx="1859607" cy="1785938"/>
            <a:chOff x="2907" y="2277"/>
            <a:chExt cx="1171" cy="1125"/>
          </a:xfrm>
        </p:grpSpPr>
        <p:pic>
          <p:nvPicPr>
            <p:cNvPr id="43034" name="Rectangle 9">
              <a:extLst>
                <a:ext uri="{FF2B5EF4-FFF2-40B4-BE49-F238E27FC236}">
                  <a16:creationId xmlns:a16="http://schemas.microsoft.com/office/drawing/2014/main" id="{EADE8F09-AED8-4AC3-BC25-7D7C63AD6950}"/>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7" y="2277"/>
              <a:ext cx="1171" cy="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5" name="Text Box 13">
              <a:extLst>
                <a:ext uri="{FF2B5EF4-FFF2-40B4-BE49-F238E27FC236}">
                  <a16:creationId xmlns:a16="http://schemas.microsoft.com/office/drawing/2014/main" id="{328D35BF-A5E3-4D4F-8626-3016EB821EDB}"/>
                </a:ext>
              </a:extLst>
            </p:cNvPr>
            <p:cNvSpPr txBox="1">
              <a:spLocks noChangeArrowheads="1"/>
            </p:cNvSpPr>
            <p:nvPr/>
          </p:nvSpPr>
          <p:spPr bwMode="auto">
            <a:xfrm>
              <a:off x="2925" y="2296"/>
              <a:ext cx="1134" cy="1089"/>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endParaRPr lang="en-US" altLang="en-US" sz="1828">
                <a:solidFill>
                  <a:srgbClr val="FFFFFF"/>
                </a:solidFill>
                <a:latin typeface="Calibri" panose="020F0502020204030204" pitchFamily="34" charset="0"/>
                <a:ea typeface="MS PGothic" panose="020B0600070205080204" pitchFamily="34" charset="-128"/>
              </a:endParaRPr>
            </a:p>
          </p:txBody>
        </p:sp>
      </p:grpSp>
      <p:grpSp>
        <p:nvGrpSpPr>
          <p:cNvPr id="43016" name="Rectangle 10">
            <a:extLst>
              <a:ext uri="{FF2B5EF4-FFF2-40B4-BE49-F238E27FC236}">
                <a16:creationId xmlns:a16="http://schemas.microsoft.com/office/drawing/2014/main" id="{9879E516-2778-496B-90C3-E356C02637ED}"/>
              </a:ext>
            </a:extLst>
          </p:cNvPr>
          <p:cNvGrpSpPr>
            <a:grpSpLocks/>
          </p:cNvGrpSpPr>
          <p:nvPr/>
        </p:nvGrpSpPr>
        <p:grpSpPr bwMode="auto">
          <a:xfrm>
            <a:off x="3759201" y="1282683"/>
            <a:ext cx="1859607" cy="1785938"/>
            <a:chOff x="2907" y="1052"/>
            <a:chExt cx="1171" cy="1125"/>
          </a:xfrm>
        </p:grpSpPr>
        <p:pic>
          <p:nvPicPr>
            <p:cNvPr id="43032" name="Rectangle 10">
              <a:extLst>
                <a:ext uri="{FF2B5EF4-FFF2-40B4-BE49-F238E27FC236}">
                  <a16:creationId xmlns:a16="http://schemas.microsoft.com/office/drawing/2014/main" id="{5B96F06C-DB3E-456E-9D45-FE35640DB4DF}"/>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7" y="1052"/>
              <a:ext cx="1171" cy="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3" name="Text Box 16">
              <a:extLst>
                <a:ext uri="{FF2B5EF4-FFF2-40B4-BE49-F238E27FC236}">
                  <a16:creationId xmlns:a16="http://schemas.microsoft.com/office/drawing/2014/main" id="{42544000-32FB-43B7-A76F-46662BF43C15}"/>
                </a:ext>
              </a:extLst>
            </p:cNvPr>
            <p:cNvSpPr txBox="1">
              <a:spLocks noChangeArrowheads="1"/>
            </p:cNvSpPr>
            <p:nvPr/>
          </p:nvSpPr>
          <p:spPr bwMode="auto">
            <a:xfrm>
              <a:off x="2925" y="1071"/>
              <a:ext cx="1134" cy="10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endParaRPr lang="en-US" altLang="en-US" sz="1828">
                <a:solidFill>
                  <a:srgbClr val="FFFFFF"/>
                </a:solidFill>
                <a:latin typeface="Calibri" panose="020F0502020204030204" pitchFamily="34" charset="0"/>
                <a:ea typeface="MS PGothic" panose="020B0600070205080204" pitchFamily="34" charset="-128"/>
              </a:endParaRPr>
            </a:p>
          </p:txBody>
        </p:sp>
      </p:grpSp>
      <p:grpSp>
        <p:nvGrpSpPr>
          <p:cNvPr id="9" name="Group 6">
            <a:extLst>
              <a:ext uri="{FF2B5EF4-FFF2-40B4-BE49-F238E27FC236}">
                <a16:creationId xmlns:a16="http://schemas.microsoft.com/office/drawing/2014/main" id="{51B708C3-B8AE-4DAF-BC0F-ED069868FC98}"/>
              </a:ext>
            </a:extLst>
          </p:cNvPr>
          <p:cNvGrpSpPr>
            <a:grpSpLocks/>
          </p:cNvGrpSpPr>
          <p:nvPr/>
        </p:nvGrpSpPr>
        <p:grpSpPr bwMode="auto">
          <a:xfrm rot="16200000">
            <a:off x="123143" y="3251121"/>
            <a:ext cx="2037085" cy="466576"/>
            <a:chOff x="2029742" y="350371"/>
            <a:chExt cx="2036515" cy="467161"/>
          </a:xfrm>
        </p:grpSpPr>
        <p:sp>
          <p:nvSpPr>
            <p:cNvPr id="43030" name="Rounded Rectangle 4">
              <a:extLst>
                <a:ext uri="{FF2B5EF4-FFF2-40B4-BE49-F238E27FC236}">
                  <a16:creationId xmlns:a16="http://schemas.microsoft.com/office/drawing/2014/main" id="{2F535DE8-2B9E-4CF8-B0F9-C7972428AA23}"/>
                </a:ext>
              </a:extLst>
            </p:cNvPr>
            <p:cNvSpPr>
              <a:spLocks noChangeArrowheads="1"/>
            </p:cNvSpPr>
            <p:nvPr/>
          </p:nvSpPr>
          <p:spPr bwMode="auto">
            <a:xfrm>
              <a:off x="2029742" y="350371"/>
              <a:ext cx="2036515" cy="467161"/>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a:endParaRPr lang="en-US" altLang="en-US" sz="2953"/>
            </a:p>
          </p:txBody>
        </p:sp>
        <p:sp>
          <p:nvSpPr>
            <p:cNvPr id="4" name="Rounded Rectangle 4">
              <a:extLst>
                <a:ext uri="{FF2B5EF4-FFF2-40B4-BE49-F238E27FC236}">
                  <a16:creationId xmlns:a16="http://schemas.microsoft.com/office/drawing/2014/main" id="{AF30B9F0-21C5-436F-A379-8BFE0056EDD2}"/>
                </a:ext>
              </a:extLst>
            </p:cNvPr>
            <p:cNvSpPr/>
            <p:nvPr/>
          </p:nvSpPr>
          <p:spPr>
            <a:xfrm>
              <a:off x="2052060" y="372723"/>
              <a:ext cx="1991879" cy="422457"/>
            </a:xfrm>
            <a:prstGeom prst="rect">
              <a:avLst/>
            </a:prstGeom>
          </p:spPr>
          <p:style>
            <a:lnRef idx="0">
              <a:scrgbClr r="0" g="0" b="0"/>
            </a:lnRef>
            <a:fillRef idx="0">
              <a:scrgbClr r="0" g="0" b="0"/>
            </a:fillRef>
            <a:effectRef idx="0">
              <a:scrgbClr r="0" g="0" b="0"/>
            </a:effectRef>
            <a:fontRef idx="minor">
              <a:schemeClr val="lt1"/>
            </a:fontRef>
          </p:style>
          <p:txBody>
            <a:bodyPr lIns="50899" tIns="50899" rIns="50899" bIns="50899" anchor="ctr"/>
            <a:lstStyle>
              <a:lvl1pPr defTabSz="1198563">
                <a:defRPr sz="4200">
                  <a:solidFill>
                    <a:srgbClr val="414141"/>
                  </a:solidFill>
                  <a:latin typeface="Gill Sans Light" charset="0"/>
                  <a:ea typeface="ヒラギノ角ゴ ProN W3" charset="-128"/>
                  <a:cs typeface="ヒラギノ角ゴ ProN W3" charset="-128"/>
                  <a:sym typeface="Gill Sans Light" charset="0"/>
                </a:defRPr>
              </a:lvl1pPr>
              <a:lvl2pPr marL="742950" indent="-285750" defTabSz="1198563">
                <a:defRPr sz="4200">
                  <a:solidFill>
                    <a:srgbClr val="414141"/>
                  </a:solidFill>
                  <a:latin typeface="Gill Sans Light" charset="0"/>
                  <a:ea typeface="ヒラギノ角ゴ ProN W3" charset="-128"/>
                  <a:cs typeface="ヒラギノ角ゴ ProN W3" charset="-128"/>
                  <a:sym typeface="Gill Sans Light" charset="0"/>
                </a:defRPr>
              </a:lvl2pPr>
              <a:lvl3pPr marL="1143000" indent="-228600" defTabSz="1198563">
                <a:defRPr sz="4200">
                  <a:solidFill>
                    <a:srgbClr val="414141"/>
                  </a:solidFill>
                  <a:latin typeface="Gill Sans Light" charset="0"/>
                  <a:ea typeface="ヒラギノ角ゴ ProN W3" charset="-128"/>
                  <a:cs typeface="ヒラギノ角ゴ ProN W3" charset="-128"/>
                  <a:sym typeface="Gill Sans Light" charset="0"/>
                </a:defRPr>
              </a:lvl3pPr>
              <a:lvl4pPr marL="1600200" indent="-228600" defTabSz="1198563">
                <a:defRPr sz="4200">
                  <a:solidFill>
                    <a:srgbClr val="414141"/>
                  </a:solidFill>
                  <a:latin typeface="Gill Sans Light" charset="0"/>
                  <a:ea typeface="ヒラギノ角ゴ ProN W3" charset="-128"/>
                  <a:cs typeface="ヒラギノ角ゴ ProN W3" charset="-128"/>
                  <a:sym typeface="Gill Sans Light" charset="0"/>
                </a:defRPr>
              </a:lvl4pPr>
              <a:lvl5pPr marL="2057400" indent="-228600" defTabSz="1198563">
                <a:defRPr sz="4200">
                  <a:solidFill>
                    <a:srgbClr val="414141"/>
                  </a:solidFill>
                  <a:latin typeface="Gill Sans Light" charset="0"/>
                  <a:ea typeface="ヒラギノ角ゴ ProN W3" charset="-128"/>
                  <a:cs typeface="ヒラギノ角ゴ ProN W3" charset="-128"/>
                  <a:sym typeface="Gill Sans Light" charset="0"/>
                </a:defRPr>
              </a:lvl5pPr>
              <a:lvl6pPr marL="2514600" indent="-228600" defTabSz="1198563" eaLnBrk="0" fontAlgn="base" hangingPunct="0">
                <a:spcBef>
                  <a:spcPct val="0"/>
                </a:spcBef>
                <a:spcAft>
                  <a:spcPct val="0"/>
                </a:spcAft>
                <a:defRPr sz="4200">
                  <a:solidFill>
                    <a:srgbClr val="414141"/>
                  </a:solidFill>
                  <a:latin typeface="Gill Sans Light" charset="0"/>
                  <a:ea typeface="ヒラギノ角ゴ ProN W3" charset="-128"/>
                  <a:cs typeface="ヒラギノ角ゴ ProN W3" charset="-128"/>
                  <a:sym typeface="Gill Sans Light" charset="0"/>
                </a:defRPr>
              </a:lvl6pPr>
              <a:lvl7pPr marL="2971800" indent="-228600" defTabSz="1198563" eaLnBrk="0" fontAlgn="base" hangingPunct="0">
                <a:spcBef>
                  <a:spcPct val="0"/>
                </a:spcBef>
                <a:spcAft>
                  <a:spcPct val="0"/>
                </a:spcAft>
                <a:defRPr sz="4200">
                  <a:solidFill>
                    <a:srgbClr val="414141"/>
                  </a:solidFill>
                  <a:latin typeface="Gill Sans Light" charset="0"/>
                  <a:ea typeface="ヒラギノ角ゴ ProN W3" charset="-128"/>
                  <a:cs typeface="ヒラギノ角ゴ ProN W3" charset="-128"/>
                  <a:sym typeface="Gill Sans Light" charset="0"/>
                </a:defRPr>
              </a:lvl7pPr>
              <a:lvl8pPr marL="3429000" indent="-228600" defTabSz="1198563" eaLnBrk="0" fontAlgn="base" hangingPunct="0">
                <a:spcBef>
                  <a:spcPct val="0"/>
                </a:spcBef>
                <a:spcAft>
                  <a:spcPct val="0"/>
                </a:spcAft>
                <a:defRPr sz="4200">
                  <a:solidFill>
                    <a:srgbClr val="414141"/>
                  </a:solidFill>
                  <a:latin typeface="Gill Sans Light" charset="0"/>
                  <a:ea typeface="ヒラギノ角ゴ ProN W3" charset="-128"/>
                  <a:cs typeface="ヒラギノ角ゴ ProN W3" charset="-128"/>
                  <a:sym typeface="Gill Sans Light" charset="0"/>
                </a:defRPr>
              </a:lvl8pPr>
              <a:lvl9pPr marL="3886200" indent="-228600" defTabSz="1198563" eaLnBrk="0" fontAlgn="base" hangingPunct="0">
                <a:spcBef>
                  <a:spcPct val="0"/>
                </a:spcBef>
                <a:spcAft>
                  <a:spcPct val="0"/>
                </a:spcAft>
                <a:defRPr sz="4200">
                  <a:solidFill>
                    <a:srgbClr val="414141"/>
                  </a:solidFill>
                  <a:latin typeface="Gill Sans Light" charset="0"/>
                  <a:ea typeface="ヒラギノ角ゴ ProN W3" charset="-128"/>
                  <a:cs typeface="ヒラギノ角ゴ ProN W3" charset="-128"/>
                  <a:sym typeface="Gill Sans Light" charset="0"/>
                </a:defRPr>
              </a:lvl9pPr>
            </a:lstStyle>
            <a:p>
              <a:pPr algn="ctr">
                <a:lnSpc>
                  <a:spcPct val="90000"/>
                </a:lnSpc>
                <a:spcAft>
                  <a:spcPct val="35000"/>
                </a:spcAft>
                <a:defRPr/>
              </a:pPr>
              <a:r>
                <a:rPr lang="en-GB" altLang="en-US" sz="3305" b="1">
                  <a:solidFill>
                    <a:schemeClr val="tx2"/>
                  </a:solidFill>
                  <a:effectLst>
                    <a:outerShdw blurRad="38100" dist="38100" dir="2700000" algn="tl">
                      <a:srgbClr val="C0C0C0"/>
                    </a:outerShdw>
                  </a:effectLst>
                  <a:latin typeface="Calibri" charset="0"/>
                  <a:ea typeface="MS PGothic" charset="-128"/>
                </a:rPr>
                <a:t>Challenge</a:t>
              </a:r>
            </a:p>
          </p:txBody>
        </p:sp>
      </p:grpSp>
      <p:sp>
        <p:nvSpPr>
          <p:cNvPr id="12" name="TextBox 11">
            <a:extLst>
              <a:ext uri="{FF2B5EF4-FFF2-40B4-BE49-F238E27FC236}">
                <a16:creationId xmlns:a16="http://schemas.microsoft.com/office/drawing/2014/main" id="{933CDB6A-DBFF-4095-92C0-ED235E4D324E}"/>
              </a:ext>
            </a:extLst>
          </p:cNvPr>
          <p:cNvSpPr txBox="1"/>
          <p:nvPr/>
        </p:nvSpPr>
        <p:spPr>
          <a:xfrm>
            <a:off x="1987774" y="1747027"/>
            <a:ext cx="1368475" cy="774052"/>
          </a:xfrm>
          <a:prstGeom prst="rect">
            <a:avLst/>
          </a:prstGeom>
          <a:noFill/>
        </p:spPr>
        <p:txBody>
          <a:bodyPr lIns="91434" tIns="45717" rIns="91434" bIns="45717">
            <a:spAutoFit/>
          </a:bodyPr>
          <a:lstStyle>
            <a:lvl1pPr>
              <a:defRPr sz="4200">
                <a:solidFill>
                  <a:srgbClr val="414141"/>
                </a:solidFill>
                <a:latin typeface="Gill Sans Light" charset="0"/>
                <a:ea typeface="ヒラギノ角ゴ ProN W3" charset="-128"/>
                <a:cs typeface="ヒラギノ角ゴ ProN W3" charset="-128"/>
                <a:sym typeface="Gill Sans Light" charset="0"/>
              </a:defRPr>
            </a:lvl1pPr>
            <a:lvl2pPr marL="742950" indent="-285750">
              <a:defRPr sz="4200">
                <a:solidFill>
                  <a:srgbClr val="414141"/>
                </a:solidFill>
                <a:latin typeface="Gill Sans Light" charset="0"/>
                <a:ea typeface="ヒラギノ角ゴ ProN W3" charset="-128"/>
                <a:cs typeface="ヒラギノ角ゴ ProN W3" charset="-128"/>
                <a:sym typeface="Gill Sans Light" charset="0"/>
              </a:defRPr>
            </a:lvl2pPr>
            <a:lvl3pPr marL="1143000" indent="-228600">
              <a:defRPr sz="4200">
                <a:solidFill>
                  <a:srgbClr val="414141"/>
                </a:solidFill>
                <a:latin typeface="Gill Sans Light" charset="0"/>
                <a:ea typeface="ヒラギノ角ゴ ProN W3" charset="-128"/>
                <a:cs typeface="ヒラギノ角ゴ ProN W3" charset="-128"/>
                <a:sym typeface="Gill Sans Light" charset="0"/>
              </a:defRPr>
            </a:lvl3pPr>
            <a:lvl4pPr marL="1600200" indent="-228600">
              <a:defRPr sz="4200">
                <a:solidFill>
                  <a:srgbClr val="414141"/>
                </a:solidFill>
                <a:latin typeface="Gill Sans Light" charset="0"/>
                <a:ea typeface="ヒラギノ角ゴ ProN W3" charset="-128"/>
                <a:cs typeface="ヒラギノ角ゴ ProN W3" charset="-128"/>
                <a:sym typeface="Gill Sans Light" charset="0"/>
              </a:defRPr>
            </a:lvl4pPr>
            <a:lvl5pPr marL="2057400" indent="-228600">
              <a:defRPr sz="4200">
                <a:solidFill>
                  <a:srgbClr val="414141"/>
                </a:solidFill>
                <a:latin typeface="Gill Sans Light" charset="0"/>
                <a:ea typeface="ヒラギノ角ゴ ProN W3" charset="-128"/>
                <a:cs typeface="ヒラギノ角ゴ ProN W3" charset="-128"/>
                <a:sym typeface="Gill Sans Light" charset="0"/>
              </a:defRPr>
            </a:lvl5pPr>
            <a:lvl6pPr marL="2514600" indent="-228600" eaLnBrk="0" fontAlgn="base" hangingPunct="0">
              <a:spcBef>
                <a:spcPct val="0"/>
              </a:spcBef>
              <a:spcAft>
                <a:spcPct val="0"/>
              </a:spcAft>
              <a:defRPr sz="4200">
                <a:solidFill>
                  <a:srgbClr val="414141"/>
                </a:solidFill>
                <a:latin typeface="Gill Sans Light" charset="0"/>
                <a:ea typeface="ヒラギノ角ゴ ProN W3" charset="-128"/>
                <a:cs typeface="ヒラギノ角ゴ ProN W3" charset="-128"/>
                <a:sym typeface="Gill Sans Light" charset="0"/>
              </a:defRPr>
            </a:lvl6pPr>
            <a:lvl7pPr marL="2971800" indent="-228600" eaLnBrk="0" fontAlgn="base" hangingPunct="0">
              <a:spcBef>
                <a:spcPct val="0"/>
              </a:spcBef>
              <a:spcAft>
                <a:spcPct val="0"/>
              </a:spcAft>
              <a:defRPr sz="4200">
                <a:solidFill>
                  <a:srgbClr val="414141"/>
                </a:solidFill>
                <a:latin typeface="Gill Sans Light" charset="0"/>
                <a:ea typeface="ヒラギノ角ゴ ProN W3" charset="-128"/>
                <a:cs typeface="ヒラギノ角ゴ ProN W3" charset="-128"/>
                <a:sym typeface="Gill Sans Light" charset="0"/>
              </a:defRPr>
            </a:lvl7pPr>
            <a:lvl8pPr marL="3429000" indent="-228600" eaLnBrk="0" fontAlgn="base" hangingPunct="0">
              <a:spcBef>
                <a:spcPct val="0"/>
              </a:spcBef>
              <a:spcAft>
                <a:spcPct val="0"/>
              </a:spcAft>
              <a:defRPr sz="4200">
                <a:solidFill>
                  <a:srgbClr val="414141"/>
                </a:solidFill>
                <a:latin typeface="Gill Sans Light" charset="0"/>
                <a:ea typeface="ヒラギノ角ゴ ProN W3" charset="-128"/>
                <a:cs typeface="ヒラギノ角ゴ ProN W3" charset="-128"/>
                <a:sym typeface="Gill Sans Light" charset="0"/>
              </a:defRPr>
            </a:lvl8pPr>
            <a:lvl9pPr marL="3886200" indent="-228600" eaLnBrk="0" fontAlgn="base" hangingPunct="0">
              <a:spcBef>
                <a:spcPct val="0"/>
              </a:spcBef>
              <a:spcAft>
                <a:spcPct val="0"/>
              </a:spcAft>
              <a:defRPr sz="4200">
                <a:solidFill>
                  <a:srgbClr val="414141"/>
                </a:solidFill>
                <a:latin typeface="Gill Sans Light" charset="0"/>
                <a:ea typeface="ヒラギノ角ゴ ProN W3" charset="-128"/>
                <a:cs typeface="ヒラギノ角ゴ ProN W3" charset="-128"/>
                <a:sym typeface="Gill Sans Light" charset="0"/>
              </a:defRPr>
            </a:lvl9pPr>
          </a:lstStyle>
          <a:p>
            <a:pPr algn="ctr">
              <a:defRPr/>
            </a:pPr>
            <a:r>
              <a:rPr lang="en-GB" altLang="en-US" sz="4430" dirty="0">
                <a:solidFill>
                  <a:srgbClr val="FFFFFF"/>
                </a:solidFill>
                <a:effectLst>
                  <a:outerShdw blurRad="38100" dist="38100" dir="2700000" algn="tl">
                    <a:srgbClr val="C0C0C0"/>
                  </a:outerShdw>
                </a:effectLst>
                <a:latin typeface="Calibri" charset="0"/>
                <a:ea typeface="MS PGothic" charset="-128"/>
              </a:rPr>
              <a:t>To</a:t>
            </a:r>
          </a:p>
        </p:txBody>
      </p:sp>
      <p:sp>
        <p:nvSpPr>
          <p:cNvPr id="13" name="TextBox 12">
            <a:extLst>
              <a:ext uri="{FF2B5EF4-FFF2-40B4-BE49-F238E27FC236}">
                <a16:creationId xmlns:a16="http://schemas.microsoft.com/office/drawing/2014/main" id="{09494203-8AB4-4035-B2A1-195DA06E1FCF}"/>
              </a:ext>
            </a:extLst>
          </p:cNvPr>
          <p:cNvSpPr txBox="1"/>
          <p:nvPr/>
        </p:nvSpPr>
        <p:spPr>
          <a:xfrm>
            <a:off x="3932213" y="1747027"/>
            <a:ext cx="1368475" cy="774052"/>
          </a:xfrm>
          <a:prstGeom prst="rect">
            <a:avLst/>
          </a:prstGeom>
          <a:noFill/>
        </p:spPr>
        <p:txBody>
          <a:bodyPr lIns="91434" tIns="45717" rIns="91434" bIns="45717">
            <a:spAutoFit/>
          </a:bodyPr>
          <a:lstStyle>
            <a:lvl1pPr>
              <a:defRPr sz="4200">
                <a:solidFill>
                  <a:srgbClr val="414141"/>
                </a:solidFill>
                <a:latin typeface="Gill Sans Light" charset="0"/>
                <a:ea typeface="ヒラギノ角ゴ ProN W3" charset="-128"/>
                <a:cs typeface="ヒラギノ角ゴ ProN W3" charset="-128"/>
                <a:sym typeface="Gill Sans Light" charset="0"/>
              </a:defRPr>
            </a:lvl1pPr>
            <a:lvl2pPr marL="742950" indent="-285750">
              <a:defRPr sz="4200">
                <a:solidFill>
                  <a:srgbClr val="414141"/>
                </a:solidFill>
                <a:latin typeface="Gill Sans Light" charset="0"/>
                <a:ea typeface="ヒラギノ角ゴ ProN W3" charset="-128"/>
                <a:cs typeface="ヒラギノ角ゴ ProN W3" charset="-128"/>
                <a:sym typeface="Gill Sans Light" charset="0"/>
              </a:defRPr>
            </a:lvl2pPr>
            <a:lvl3pPr marL="1143000" indent="-228600">
              <a:defRPr sz="4200">
                <a:solidFill>
                  <a:srgbClr val="414141"/>
                </a:solidFill>
                <a:latin typeface="Gill Sans Light" charset="0"/>
                <a:ea typeface="ヒラギノ角ゴ ProN W3" charset="-128"/>
                <a:cs typeface="ヒラギノ角ゴ ProN W3" charset="-128"/>
                <a:sym typeface="Gill Sans Light" charset="0"/>
              </a:defRPr>
            </a:lvl3pPr>
            <a:lvl4pPr marL="1600200" indent="-228600">
              <a:defRPr sz="4200">
                <a:solidFill>
                  <a:srgbClr val="414141"/>
                </a:solidFill>
                <a:latin typeface="Gill Sans Light" charset="0"/>
                <a:ea typeface="ヒラギノ角ゴ ProN W3" charset="-128"/>
                <a:cs typeface="ヒラギノ角ゴ ProN W3" charset="-128"/>
                <a:sym typeface="Gill Sans Light" charset="0"/>
              </a:defRPr>
            </a:lvl4pPr>
            <a:lvl5pPr marL="2057400" indent="-228600">
              <a:defRPr sz="4200">
                <a:solidFill>
                  <a:srgbClr val="414141"/>
                </a:solidFill>
                <a:latin typeface="Gill Sans Light" charset="0"/>
                <a:ea typeface="ヒラギノ角ゴ ProN W3" charset="-128"/>
                <a:cs typeface="ヒラギノ角ゴ ProN W3" charset="-128"/>
                <a:sym typeface="Gill Sans Light" charset="0"/>
              </a:defRPr>
            </a:lvl5pPr>
            <a:lvl6pPr marL="2514600" indent="-228600" eaLnBrk="0" fontAlgn="base" hangingPunct="0">
              <a:spcBef>
                <a:spcPct val="0"/>
              </a:spcBef>
              <a:spcAft>
                <a:spcPct val="0"/>
              </a:spcAft>
              <a:defRPr sz="4200">
                <a:solidFill>
                  <a:srgbClr val="414141"/>
                </a:solidFill>
                <a:latin typeface="Gill Sans Light" charset="0"/>
                <a:ea typeface="ヒラギノ角ゴ ProN W3" charset="-128"/>
                <a:cs typeface="ヒラギノ角ゴ ProN W3" charset="-128"/>
                <a:sym typeface="Gill Sans Light" charset="0"/>
              </a:defRPr>
            </a:lvl6pPr>
            <a:lvl7pPr marL="2971800" indent="-228600" eaLnBrk="0" fontAlgn="base" hangingPunct="0">
              <a:spcBef>
                <a:spcPct val="0"/>
              </a:spcBef>
              <a:spcAft>
                <a:spcPct val="0"/>
              </a:spcAft>
              <a:defRPr sz="4200">
                <a:solidFill>
                  <a:srgbClr val="414141"/>
                </a:solidFill>
                <a:latin typeface="Gill Sans Light" charset="0"/>
                <a:ea typeface="ヒラギノ角ゴ ProN W3" charset="-128"/>
                <a:cs typeface="ヒラギノ角ゴ ProN W3" charset="-128"/>
                <a:sym typeface="Gill Sans Light" charset="0"/>
              </a:defRPr>
            </a:lvl7pPr>
            <a:lvl8pPr marL="3429000" indent="-228600" eaLnBrk="0" fontAlgn="base" hangingPunct="0">
              <a:spcBef>
                <a:spcPct val="0"/>
              </a:spcBef>
              <a:spcAft>
                <a:spcPct val="0"/>
              </a:spcAft>
              <a:defRPr sz="4200">
                <a:solidFill>
                  <a:srgbClr val="414141"/>
                </a:solidFill>
                <a:latin typeface="Gill Sans Light" charset="0"/>
                <a:ea typeface="ヒラギノ角ゴ ProN W3" charset="-128"/>
                <a:cs typeface="ヒラギノ角ゴ ProN W3" charset="-128"/>
                <a:sym typeface="Gill Sans Light" charset="0"/>
              </a:defRPr>
            </a:lvl8pPr>
            <a:lvl9pPr marL="3886200" indent="-228600" eaLnBrk="0" fontAlgn="base" hangingPunct="0">
              <a:spcBef>
                <a:spcPct val="0"/>
              </a:spcBef>
              <a:spcAft>
                <a:spcPct val="0"/>
              </a:spcAft>
              <a:defRPr sz="4200">
                <a:solidFill>
                  <a:srgbClr val="414141"/>
                </a:solidFill>
                <a:latin typeface="Gill Sans Light" charset="0"/>
                <a:ea typeface="ヒラギノ角ゴ ProN W3" charset="-128"/>
                <a:cs typeface="ヒラギノ角ゴ ProN W3" charset="-128"/>
                <a:sym typeface="Gill Sans Light" charset="0"/>
              </a:defRPr>
            </a:lvl9pPr>
          </a:lstStyle>
          <a:p>
            <a:pPr algn="ctr">
              <a:defRPr/>
            </a:pPr>
            <a:r>
              <a:rPr lang="en-GB" altLang="en-US" sz="4430">
                <a:solidFill>
                  <a:srgbClr val="FFFFFF"/>
                </a:solidFill>
                <a:effectLst>
                  <a:outerShdw blurRad="38100" dist="38100" dir="2700000" algn="tl">
                    <a:srgbClr val="C0C0C0"/>
                  </a:outerShdw>
                </a:effectLst>
                <a:latin typeface="Calibri" charset="0"/>
                <a:ea typeface="MS PGothic" charset="-128"/>
              </a:rPr>
              <a:t>With</a:t>
            </a:r>
          </a:p>
        </p:txBody>
      </p:sp>
      <p:sp>
        <p:nvSpPr>
          <p:cNvPr id="14" name="TextBox 13">
            <a:extLst>
              <a:ext uri="{FF2B5EF4-FFF2-40B4-BE49-F238E27FC236}">
                <a16:creationId xmlns:a16="http://schemas.microsoft.com/office/drawing/2014/main" id="{A0D614F0-8A0E-4A5A-AC3E-1D7412F3E0C8}"/>
              </a:ext>
            </a:extLst>
          </p:cNvPr>
          <p:cNvSpPr txBox="1"/>
          <p:nvPr/>
        </p:nvSpPr>
        <p:spPr>
          <a:xfrm>
            <a:off x="1987774" y="3689234"/>
            <a:ext cx="1368475" cy="774052"/>
          </a:xfrm>
          <a:prstGeom prst="rect">
            <a:avLst/>
          </a:prstGeom>
          <a:noFill/>
        </p:spPr>
        <p:txBody>
          <a:bodyPr lIns="91434" tIns="45717" rIns="91434" bIns="45717">
            <a:spAutoFit/>
          </a:bodyPr>
          <a:lstStyle>
            <a:lvl1pPr>
              <a:defRPr sz="4200">
                <a:solidFill>
                  <a:srgbClr val="414141"/>
                </a:solidFill>
                <a:latin typeface="Gill Sans Light" charset="0"/>
                <a:ea typeface="ヒラギノ角ゴ ProN W3" charset="-128"/>
                <a:cs typeface="ヒラギノ角ゴ ProN W3" charset="-128"/>
                <a:sym typeface="Gill Sans Light" charset="0"/>
              </a:defRPr>
            </a:lvl1pPr>
            <a:lvl2pPr marL="742950" indent="-285750">
              <a:defRPr sz="4200">
                <a:solidFill>
                  <a:srgbClr val="414141"/>
                </a:solidFill>
                <a:latin typeface="Gill Sans Light" charset="0"/>
                <a:ea typeface="ヒラギノ角ゴ ProN W3" charset="-128"/>
                <a:cs typeface="ヒラギノ角ゴ ProN W3" charset="-128"/>
                <a:sym typeface="Gill Sans Light" charset="0"/>
              </a:defRPr>
            </a:lvl2pPr>
            <a:lvl3pPr marL="1143000" indent="-228600">
              <a:defRPr sz="4200">
                <a:solidFill>
                  <a:srgbClr val="414141"/>
                </a:solidFill>
                <a:latin typeface="Gill Sans Light" charset="0"/>
                <a:ea typeface="ヒラギノ角ゴ ProN W3" charset="-128"/>
                <a:cs typeface="ヒラギノ角ゴ ProN W3" charset="-128"/>
                <a:sym typeface="Gill Sans Light" charset="0"/>
              </a:defRPr>
            </a:lvl3pPr>
            <a:lvl4pPr marL="1600200" indent="-228600">
              <a:defRPr sz="4200">
                <a:solidFill>
                  <a:srgbClr val="414141"/>
                </a:solidFill>
                <a:latin typeface="Gill Sans Light" charset="0"/>
                <a:ea typeface="ヒラギノ角ゴ ProN W3" charset="-128"/>
                <a:cs typeface="ヒラギノ角ゴ ProN W3" charset="-128"/>
                <a:sym typeface="Gill Sans Light" charset="0"/>
              </a:defRPr>
            </a:lvl4pPr>
            <a:lvl5pPr marL="2057400" indent="-228600">
              <a:defRPr sz="4200">
                <a:solidFill>
                  <a:srgbClr val="414141"/>
                </a:solidFill>
                <a:latin typeface="Gill Sans Light" charset="0"/>
                <a:ea typeface="ヒラギノ角ゴ ProN W3" charset="-128"/>
                <a:cs typeface="ヒラギノ角ゴ ProN W3" charset="-128"/>
                <a:sym typeface="Gill Sans Light" charset="0"/>
              </a:defRPr>
            </a:lvl5pPr>
            <a:lvl6pPr marL="2514600" indent="-228600" eaLnBrk="0" fontAlgn="base" hangingPunct="0">
              <a:spcBef>
                <a:spcPct val="0"/>
              </a:spcBef>
              <a:spcAft>
                <a:spcPct val="0"/>
              </a:spcAft>
              <a:defRPr sz="4200">
                <a:solidFill>
                  <a:srgbClr val="414141"/>
                </a:solidFill>
                <a:latin typeface="Gill Sans Light" charset="0"/>
                <a:ea typeface="ヒラギノ角ゴ ProN W3" charset="-128"/>
                <a:cs typeface="ヒラギノ角ゴ ProN W3" charset="-128"/>
                <a:sym typeface="Gill Sans Light" charset="0"/>
              </a:defRPr>
            </a:lvl6pPr>
            <a:lvl7pPr marL="2971800" indent="-228600" eaLnBrk="0" fontAlgn="base" hangingPunct="0">
              <a:spcBef>
                <a:spcPct val="0"/>
              </a:spcBef>
              <a:spcAft>
                <a:spcPct val="0"/>
              </a:spcAft>
              <a:defRPr sz="4200">
                <a:solidFill>
                  <a:srgbClr val="414141"/>
                </a:solidFill>
                <a:latin typeface="Gill Sans Light" charset="0"/>
                <a:ea typeface="ヒラギノ角ゴ ProN W3" charset="-128"/>
                <a:cs typeface="ヒラギノ角ゴ ProN W3" charset="-128"/>
                <a:sym typeface="Gill Sans Light" charset="0"/>
              </a:defRPr>
            </a:lvl7pPr>
            <a:lvl8pPr marL="3429000" indent="-228600" eaLnBrk="0" fontAlgn="base" hangingPunct="0">
              <a:spcBef>
                <a:spcPct val="0"/>
              </a:spcBef>
              <a:spcAft>
                <a:spcPct val="0"/>
              </a:spcAft>
              <a:defRPr sz="4200">
                <a:solidFill>
                  <a:srgbClr val="414141"/>
                </a:solidFill>
                <a:latin typeface="Gill Sans Light" charset="0"/>
                <a:ea typeface="ヒラギノ角ゴ ProN W3" charset="-128"/>
                <a:cs typeface="ヒラギノ角ゴ ProN W3" charset="-128"/>
                <a:sym typeface="Gill Sans Light" charset="0"/>
              </a:defRPr>
            </a:lvl8pPr>
            <a:lvl9pPr marL="3886200" indent="-228600" eaLnBrk="0" fontAlgn="base" hangingPunct="0">
              <a:spcBef>
                <a:spcPct val="0"/>
              </a:spcBef>
              <a:spcAft>
                <a:spcPct val="0"/>
              </a:spcAft>
              <a:defRPr sz="4200">
                <a:solidFill>
                  <a:srgbClr val="414141"/>
                </a:solidFill>
                <a:latin typeface="Gill Sans Light" charset="0"/>
                <a:ea typeface="ヒラギノ角ゴ ProN W3" charset="-128"/>
                <a:cs typeface="ヒラギノ角ゴ ProN W3" charset="-128"/>
                <a:sym typeface="Gill Sans Light" charset="0"/>
              </a:defRPr>
            </a:lvl9pPr>
          </a:lstStyle>
          <a:p>
            <a:pPr algn="ctr">
              <a:defRPr/>
            </a:pPr>
            <a:r>
              <a:rPr lang="en-GB" altLang="en-US" sz="4430">
                <a:solidFill>
                  <a:srgbClr val="FFFFFF"/>
                </a:solidFill>
                <a:effectLst>
                  <a:outerShdw blurRad="38100" dist="38100" dir="2700000" algn="tl">
                    <a:srgbClr val="C0C0C0"/>
                  </a:outerShdw>
                </a:effectLst>
                <a:latin typeface="Calibri" charset="0"/>
                <a:ea typeface="MS PGothic" charset="-128"/>
              </a:rPr>
              <a:t>Not</a:t>
            </a:r>
          </a:p>
        </p:txBody>
      </p:sp>
      <p:sp>
        <p:nvSpPr>
          <p:cNvPr id="15" name="TextBox 14">
            <a:extLst>
              <a:ext uri="{FF2B5EF4-FFF2-40B4-BE49-F238E27FC236}">
                <a16:creationId xmlns:a16="http://schemas.microsoft.com/office/drawing/2014/main" id="{7F2DCBCF-9979-4866-814C-EDEF1A382A2C}"/>
              </a:ext>
            </a:extLst>
          </p:cNvPr>
          <p:cNvSpPr txBox="1"/>
          <p:nvPr/>
        </p:nvSpPr>
        <p:spPr>
          <a:xfrm>
            <a:off x="3932213" y="3689234"/>
            <a:ext cx="1368475" cy="774052"/>
          </a:xfrm>
          <a:prstGeom prst="rect">
            <a:avLst/>
          </a:prstGeom>
          <a:noFill/>
        </p:spPr>
        <p:txBody>
          <a:bodyPr lIns="91434" tIns="45717" rIns="91434" bIns="45717">
            <a:spAutoFit/>
          </a:bodyPr>
          <a:lstStyle>
            <a:lvl1pPr>
              <a:defRPr sz="4200">
                <a:solidFill>
                  <a:srgbClr val="414141"/>
                </a:solidFill>
                <a:latin typeface="Gill Sans Light" charset="0"/>
                <a:ea typeface="ヒラギノ角ゴ ProN W3" charset="-128"/>
                <a:cs typeface="ヒラギノ角ゴ ProN W3" charset="-128"/>
                <a:sym typeface="Gill Sans Light" charset="0"/>
              </a:defRPr>
            </a:lvl1pPr>
            <a:lvl2pPr marL="742950" indent="-285750">
              <a:defRPr sz="4200">
                <a:solidFill>
                  <a:srgbClr val="414141"/>
                </a:solidFill>
                <a:latin typeface="Gill Sans Light" charset="0"/>
                <a:ea typeface="ヒラギノ角ゴ ProN W3" charset="-128"/>
                <a:cs typeface="ヒラギノ角ゴ ProN W3" charset="-128"/>
                <a:sym typeface="Gill Sans Light" charset="0"/>
              </a:defRPr>
            </a:lvl2pPr>
            <a:lvl3pPr marL="1143000" indent="-228600">
              <a:defRPr sz="4200">
                <a:solidFill>
                  <a:srgbClr val="414141"/>
                </a:solidFill>
                <a:latin typeface="Gill Sans Light" charset="0"/>
                <a:ea typeface="ヒラギノ角ゴ ProN W3" charset="-128"/>
                <a:cs typeface="ヒラギノ角ゴ ProN W3" charset="-128"/>
                <a:sym typeface="Gill Sans Light" charset="0"/>
              </a:defRPr>
            </a:lvl3pPr>
            <a:lvl4pPr marL="1600200" indent="-228600">
              <a:defRPr sz="4200">
                <a:solidFill>
                  <a:srgbClr val="414141"/>
                </a:solidFill>
                <a:latin typeface="Gill Sans Light" charset="0"/>
                <a:ea typeface="ヒラギノ角ゴ ProN W3" charset="-128"/>
                <a:cs typeface="ヒラギノ角ゴ ProN W3" charset="-128"/>
                <a:sym typeface="Gill Sans Light" charset="0"/>
              </a:defRPr>
            </a:lvl4pPr>
            <a:lvl5pPr marL="2057400" indent="-228600">
              <a:defRPr sz="4200">
                <a:solidFill>
                  <a:srgbClr val="414141"/>
                </a:solidFill>
                <a:latin typeface="Gill Sans Light" charset="0"/>
                <a:ea typeface="ヒラギノ角ゴ ProN W3" charset="-128"/>
                <a:cs typeface="ヒラギノ角ゴ ProN W3" charset="-128"/>
                <a:sym typeface="Gill Sans Light" charset="0"/>
              </a:defRPr>
            </a:lvl5pPr>
            <a:lvl6pPr marL="2514600" indent="-228600" eaLnBrk="0" fontAlgn="base" hangingPunct="0">
              <a:spcBef>
                <a:spcPct val="0"/>
              </a:spcBef>
              <a:spcAft>
                <a:spcPct val="0"/>
              </a:spcAft>
              <a:defRPr sz="4200">
                <a:solidFill>
                  <a:srgbClr val="414141"/>
                </a:solidFill>
                <a:latin typeface="Gill Sans Light" charset="0"/>
                <a:ea typeface="ヒラギノ角ゴ ProN W3" charset="-128"/>
                <a:cs typeface="ヒラギノ角ゴ ProN W3" charset="-128"/>
                <a:sym typeface="Gill Sans Light" charset="0"/>
              </a:defRPr>
            </a:lvl6pPr>
            <a:lvl7pPr marL="2971800" indent="-228600" eaLnBrk="0" fontAlgn="base" hangingPunct="0">
              <a:spcBef>
                <a:spcPct val="0"/>
              </a:spcBef>
              <a:spcAft>
                <a:spcPct val="0"/>
              </a:spcAft>
              <a:defRPr sz="4200">
                <a:solidFill>
                  <a:srgbClr val="414141"/>
                </a:solidFill>
                <a:latin typeface="Gill Sans Light" charset="0"/>
                <a:ea typeface="ヒラギノ角ゴ ProN W3" charset="-128"/>
                <a:cs typeface="ヒラギノ角ゴ ProN W3" charset="-128"/>
                <a:sym typeface="Gill Sans Light" charset="0"/>
              </a:defRPr>
            </a:lvl7pPr>
            <a:lvl8pPr marL="3429000" indent="-228600" eaLnBrk="0" fontAlgn="base" hangingPunct="0">
              <a:spcBef>
                <a:spcPct val="0"/>
              </a:spcBef>
              <a:spcAft>
                <a:spcPct val="0"/>
              </a:spcAft>
              <a:defRPr sz="4200">
                <a:solidFill>
                  <a:srgbClr val="414141"/>
                </a:solidFill>
                <a:latin typeface="Gill Sans Light" charset="0"/>
                <a:ea typeface="ヒラギノ角ゴ ProN W3" charset="-128"/>
                <a:cs typeface="ヒラギノ角ゴ ProN W3" charset="-128"/>
                <a:sym typeface="Gill Sans Light" charset="0"/>
              </a:defRPr>
            </a:lvl8pPr>
            <a:lvl9pPr marL="3886200" indent="-228600" eaLnBrk="0" fontAlgn="base" hangingPunct="0">
              <a:spcBef>
                <a:spcPct val="0"/>
              </a:spcBef>
              <a:spcAft>
                <a:spcPct val="0"/>
              </a:spcAft>
              <a:defRPr sz="4200">
                <a:solidFill>
                  <a:srgbClr val="414141"/>
                </a:solidFill>
                <a:latin typeface="Gill Sans Light" charset="0"/>
                <a:ea typeface="ヒラギノ角ゴ ProN W3" charset="-128"/>
                <a:cs typeface="ヒラギノ角ゴ ProN W3" charset="-128"/>
                <a:sym typeface="Gill Sans Light" charset="0"/>
              </a:defRPr>
            </a:lvl9pPr>
          </a:lstStyle>
          <a:p>
            <a:pPr algn="ctr">
              <a:defRPr/>
            </a:pPr>
            <a:r>
              <a:rPr lang="en-GB" altLang="en-US" sz="4430">
                <a:solidFill>
                  <a:srgbClr val="FFFFFF"/>
                </a:solidFill>
                <a:effectLst>
                  <a:outerShdw blurRad="38100" dist="38100" dir="2700000" algn="tl">
                    <a:srgbClr val="C0C0C0"/>
                  </a:outerShdw>
                </a:effectLst>
                <a:latin typeface="Calibri" charset="0"/>
                <a:ea typeface="MS PGothic" charset="-128"/>
              </a:rPr>
              <a:t>For</a:t>
            </a:r>
          </a:p>
        </p:txBody>
      </p:sp>
      <p:sp>
        <p:nvSpPr>
          <p:cNvPr id="43022" name="TextBox 15">
            <a:extLst>
              <a:ext uri="{FF2B5EF4-FFF2-40B4-BE49-F238E27FC236}">
                <a16:creationId xmlns:a16="http://schemas.microsoft.com/office/drawing/2014/main" id="{287171C2-A4A1-47B3-BBDF-87A9FC8D3B31}"/>
              </a:ext>
            </a:extLst>
          </p:cNvPr>
          <p:cNvSpPr txBox="1">
            <a:spLocks noChangeArrowheads="1"/>
          </p:cNvSpPr>
          <p:nvPr/>
        </p:nvSpPr>
        <p:spPr bwMode="auto">
          <a:xfrm>
            <a:off x="-971302" y="5974117"/>
            <a:ext cx="9144000" cy="52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406" b="1" dirty="0">
                <a:solidFill>
                  <a:schemeClr val="tx1"/>
                </a:solidFill>
                <a:latin typeface="Calibri" panose="020F0502020204030204" pitchFamily="34" charset="0"/>
                <a:ea typeface="MS PGothic" panose="020B0600070205080204" pitchFamily="34" charset="-128"/>
              </a:rPr>
              <a:t>Adapted from: Wachtel T &amp; </a:t>
            </a:r>
            <a:r>
              <a:rPr lang="en-GB" altLang="en-US" sz="1406" b="1" dirty="0" err="1">
                <a:solidFill>
                  <a:schemeClr val="tx1"/>
                </a:solidFill>
                <a:latin typeface="Calibri" panose="020F0502020204030204" pitchFamily="34" charset="0"/>
                <a:ea typeface="MS PGothic" panose="020B0600070205080204" pitchFamily="34" charset="-128"/>
              </a:rPr>
              <a:t>McCold</a:t>
            </a:r>
            <a:r>
              <a:rPr lang="en-GB" altLang="en-US" sz="1406" b="1" dirty="0">
                <a:solidFill>
                  <a:schemeClr val="tx1"/>
                </a:solidFill>
                <a:latin typeface="Calibri" panose="020F0502020204030204" pitchFamily="34" charset="0"/>
                <a:ea typeface="MS PGothic" panose="020B0600070205080204" pitchFamily="34" charset="-128"/>
              </a:rPr>
              <a:t> P in Strang H &amp; Braithwaite J (eds), (2001), </a:t>
            </a:r>
          </a:p>
          <a:p>
            <a:pPr algn="ctr" eaLnBrk="1" hangingPunct="1"/>
            <a:r>
              <a:rPr lang="en-GB" altLang="en-US" sz="1406" b="1" dirty="0">
                <a:solidFill>
                  <a:schemeClr val="tx1"/>
                </a:solidFill>
                <a:latin typeface="Calibri" panose="020F0502020204030204" pitchFamily="34" charset="0"/>
                <a:ea typeface="MS PGothic" panose="020B0600070205080204" pitchFamily="34" charset="-128"/>
              </a:rPr>
              <a:t>Restorative Justice and Civil Society, Cambridge University Press, Cambridge</a:t>
            </a:r>
          </a:p>
        </p:txBody>
      </p:sp>
      <p:grpSp>
        <p:nvGrpSpPr>
          <p:cNvPr id="43023" name="Right Arrow 2">
            <a:extLst>
              <a:ext uri="{FF2B5EF4-FFF2-40B4-BE49-F238E27FC236}">
                <a16:creationId xmlns:a16="http://schemas.microsoft.com/office/drawing/2014/main" id="{A6611C40-B350-4EAA-8517-5366AEC973BB}"/>
              </a:ext>
            </a:extLst>
          </p:cNvPr>
          <p:cNvGrpSpPr>
            <a:grpSpLocks/>
          </p:cNvGrpSpPr>
          <p:nvPr/>
        </p:nvGrpSpPr>
        <p:grpSpPr bwMode="auto">
          <a:xfrm rot="5400000">
            <a:off x="3299322" y="3387856"/>
            <a:ext cx="1195462" cy="4392290"/>
            <a:chOff x="649" y="699"/>
            <a:chExt cx="753" cy="3195"/>
          </a:xfrm>
        </p:grpSpPr>
        <p:pic>
          <p:nvPicPr>
            <p:cNvPr id="43028" name="Right Arrow 2">
              <a:extLst>
                <a:ext uri="{FF2B5EF4-FFF2-40B4-BE49-F238E27FC236}">
                  <a16:creationId xmlns:a16="http://schemas.microsoft.com/office/drawing/2014/main" id="{8EB7F662-77F3-47FF-8F0B-00E3C9EED47B}"/>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 y="699"/>
              <a:ext cx="753" cy="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9" name="Text Box 29">
              <a:extLst>
                <a:ext uri="{FF2B5EF4-FFF2-40B4-BE49-F238E27FC236}">
                  <a16:creationId xmlns:a16="http://schemas.microsoft.com/office/drawing/2014/main" id="{7B9E2F78-FA3A-4D5B-93A6-A0B7A5BCF34C}"/>
                </a:ext>
              </a:extLst>
            </p:cNvPr>
            <p:cNvSpPr txBox="1">
              <a:spLocks noChangeArrowheads="1"/>
            </p:cNvSpPr>
            <p:nvPr/>
          </p:nvSpPr>
          <p:spPr bwMode="auto">
            <a:xfrm rot="-5400000">
              <a:off x="-475" y="2200"/>
              <a:ext cx="300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endParaRPr lang="en-US" altLang="en-US" sz="1828">
                <a:solidFill>
                  <a:schemeClr val="tx1"/>
                </a:solidFill>
                <a:latin typeface="Arial" panose="020B0604020202020204" pitchFamily="34" charset="0"/>
                <a:ea typeface="MS PGothic" panose="020B0600070205080204" pitchFamily="34" charset="-128"/>
              </a:endParaRPr>
            </a:p>
          </p:txBody>
        </p:sp>
      </p:grpSp>
      <p:grpSp>
        <p:nvGrpSpPr>
          <p:cNvPr id="11" name="Group 6">
            <a:extLst>
              <a:ext uri="{FF2B5EF4-FFF2-40B4-BE49-F238E27FC236}">
                <a16:creationId xmlns:a16="http://schemas.microsoft.com/office/drawing/2014/main" id="{96958232-A5F6-4875-9A93-860218D7859B}"/>
              </a:ext>
            </a:extLst>
          </p:cNvPr>
          <p:cNvGrpSpPr>
            <a:grpSpLocks/>
          </p:cNvGrpSpPr>
          <p:nvPr/>
        </p:nvGrpSpPr>
        <p:grpSpPr bwMode="auto">
          <a:xfrm>
            <a:off x="2780284" y="5346807"/>
            <a:ext cx="2037085" cy="466576"/>
            <a:chOff x="2029742" y="350371"/>
            <a:chExt cx="2036515" cy="467161"/>
          </a:xfrm>
        </p:grpSpPr>
        <p:sp>
          <p:nvSpPr>
            <p:cNvPr id="43026" name="Rounded Rectangle 4">
              <a:extLst>
                <a:ext uri="{FF2B5EF4-FFF2-40B4-BE49-F238E27FC236}">
                  <a16:creationId xmlns:a16="http://schemas.microsoft.com/office/drawing/2014/main" id="{A8107382-32B0-4361-9556-BC0052B3DD38}"/>
                </a:ext>
              </a:extLst>
            </p:cNvPr>
            <p:cNvSpPr>
              <a:spLocks noChangeArrowheads="1"/>
            </p:cNvSpPr>
            <p:nvPr/>
          </p:nvSpPr>
          <p:spPr bwMode="auto">
            <a:xfrm>
              <a:off x="2029742" y="350371"/>
              <a:ext cx="2036515" cy="467161"/>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a:endParaRPr lang="en-US" altLang="en-US" sz="2953"/>
            </a:p>
          </p:txBody>
        </p:sp>
        <p:sp>
          <p:nvSpPr>
            <p:cNvPr id="6" name="Rounded Rectangle 4">
              <a:extLst>
                <a:ext uri="{FF2B5EF4-FFF2-40B4-BE49-F238E27FC236}">
                  <a16:creationId xmlns:a16="http://schemas.microsoft.com/office/drawing/2014/main" id="{290E87B0-86B0-490C-80CE-0E5756815C42}"/>
                </a:ext>
              </a:extLst>
            </p:cNvPr>
            <p:cNvSpPr/>
            <p:nvPr/>
          </p:nvSpPr>
          <p:spPr>
            <a:xfrm>
              <a:off x="2052060" y="372723"/>
              <a:ext cx="1991879" cy="422457"/>
            </a:xfrm>
            <a:prstGeom prst="rect">
              <a:avLst/>
            </a:prstGeom>
          </p:spPr>
          <p:style>
            <a:lnRef idx="0">
              <a:scrgbClr r="0" g="0" b="0"/>
            </a:lnRef>
            <a:fillRef idx="0">
              <a:scrgbClr r="0" g="0" b="0"/>
            </a:fillRef>
            <a:effectRef idx="0">
              <a:scrgbClr r="0" g="0" b="0"/>
            </a:effectRef>
            <a:fontRef idx="minor">
              <a:schemeClr val="lt1"/>
            </a:fontRef>
          </p:style>
          <p:txBody>
            <a:bodyPr lIns="50899" tIns="50899" rIns="50899" bIns="50899" anchor="ctr"/>
            <a:lstStyle>
              <a:lvl1pPr defTabSz="1198563">
                <a:defRPr sz="4200">
                  <a:solidFill>
                    <a:srgbClr val="414141"/>
                  </a:solidFill>
                  <a:latin typeface="Gill Sans Light" charset="0"/>
                  <a:ea typeface="ヒラギノ角ゴ ProN W3" charset="-128"/>
                  <a:cs typeface="ヒラギノ角ゴ ProN W3" charset="-128"/>
                  <a:sym typeface="Gill Sans Light" charset="0"/>
                </a:defRPr>
              </a:lvl1pPr>
              <a:lvl2pPr marL="742950" indent="-285750" defTabSz="1198563">
                <a:defRPr sz="4200">
                  <a:solidFill>
                    <a:srgbClr val="414141"/>
                  </a:solidFill>
                  <a:latin typeface="Gill Sans Light" charset="0"/>
                  <a:ea typeface="ヒラギノ角ゴ ProN W3" charset="-128"/>
                  <a:cs typeface="ヒラギノ角ゴ ProN W3" charset="-128"/>
                  <a:sym typeface="Gill Sans Light" charset="0"/>
                </a:defRPr>
              </a:lvl2pPr>
              <a:lvl3pPr marL="1143000" indent="-228600" defTabSz="1198563">
                <a:defRPr sz="4200">
                  <a:solidFill>
                    <a:srgbClr val="414141"/>
                  </a:solidFill>
                  <a:latin typeface="Gill Sans Light" charset="0"/>
                  <a:ea typeface="ヒラギノ角ゴ ProN W3" charset="-128"/>
                  <a:cs typeface="ヒラギノ角ゴ ProN W3" charset="-128"/>
                  <a:sym typeface="Gill Sans Light" charset="0"/>
                </a:defRPr>
              </a:lvl3pPr>
              <a:lvl4pPr marL="1600200" indent="-228600" defTabSz="1198563">
                <a:defRPr sz="4200">
                  <a:solidFill>
                    <a:srgbClr val="414141"/>
                  </a:solidFill>
                  <a:latin typeface="Gill Sans Light" charset="0"/>
                  <a:ea typeface="ヒラギノ角ゴ ProN W3" charset="-128"/>
                  <a:cs typeface="ヒラギノ角ゴ ProN W3" charset="-128"/>
                  <a:sym typeface="Gill Sans Light" charset="0"/>
                </a:defRPr>
              </a:lvl4pPr>
              <a:lvl5pPr marL="2057400" indent="-228600" defTabSz="1198563">
                <a:defRPr sz="4200">
                  <a:solidFill>
                    <a:srgbClr val="414141"/>
                  </a:solidFill>
                  <a:latin typeface="Gill Sans Light" charset="0"/>
                  <a:ea typeface="ヒラギノ角ゴ ProN W3" charset="-128"/>
                  <a:cs typeface="ヒラギノ角ゴ ProN W3" charset="-128"/>
                  <a:sym typeface="Gill Sans Light" charset="0"/>
                </a:defRPr>
              </a:lvl5pPr>
              <a:lvl6pPr marL="2514600" indent="-228600" defTabSz="1198563" eaLnBrk="0" fontAlgn="base" hangingPunct="0">
                <a:spcBef>
                  <a:spcPct val="0"/>
                </a:spcBef>
                <a:spcAft>
                  <a:spcPct val="0"/>
                </a:spcAft>
                <a:defRPr sz="4200">
                  <a:solidFill>
                    <a:srgbClr val="414141"/>
                  </a:solidFill>
                  <a:latin typeface="Gill Sans Light" charset="0"/>
                  <a:ea typeface="ヒラギノ角ゴ ProN W3" charset="-128"/>
                  <a:cs typeface="ヒラギノ角ゴ ProN W3" charset="-128"/>
                  <a:sym typeface="Gill Sans Light" charset="0"/>
                </a:defRPr>
              </a:lvl6pPr>
              <a:lvl7pPr marL="2971800" indent="-228600" defTabSz="1198563" eaLnBrk="0" fontAlgn="base" hangingPunct="0">
                <a:spcBef>
                  <a:spcPct val="0"/>
                </a:spcBef>
                <a:spcAft>
                  <a:spcPct val="0"/>
                </a:spcAft>
                <a:defRPr sz="4200">
                  <a:solidFill>
                    <a:srgbClr val="414141"/>
                  </a:solidFill>
                  <a:latin typeface="Gill Sans Light" charset="0"/>
                  <a:ea typeface="ヒラギノ角ゴ ProN W3" charset="-128"/>
                  <a:cs typeface="ヒラギノ角ゴ ProN W3" charset="-128"/>
                  <a:sym typeface="Gill Sans Light" charset="0"/>
                </a:defRPr>
              </a:lvl7pPr>
              <a:lvl8pPr marL="3429000" indent="-228600" defTabSz="1198563" eaLnBrk="0" fontAlgn="base" hangingPunct="0">
                <a:spcBef>
                  <a:spcPct val="0"/>
                </a:spcBef>
                <a:spcAft>
                  <a:spcPct val="0"/>
                </a:spcAft>
                <a:defRPr sz="4200">
                  <a:solidFill>
                    <a:srgbClr val="414141"/>
                  </a:solidFill>
                  <a:latin typeface="Gill Sans Light" charset="0"/>
                  <a:ea typeface="ヒラギノ角ゴ ProN W3" charset="-128"/>
                  <a:cs typeface="ヒラギノ角ゴ ProN W3" charset="-128"/>
                  <a:sym typeface="Gill Sans Light" charset="0"/>
                </a:defRPr>
              </a:lvl8pPr>
              <a:lvl9pPr marL="3886200" indent="-228600" defTabSz="1198563" eaLnBrk="0" fontAlgn="base" hangingPunct="0">
                <a:spcBef>
                  <a:spcPct val="0"/>
                </a:spcBef>
                <a:spcAft>
                  <a:spcPct val="0"/>
                </a:spcAft>
                <a:defRPr sz="4200">
                  <a:solidFill>
                    <a:srgbClr val="414141"/>
                  </a:solidFill>
                  <a:latin typeface="Gill Sans Light" charset="0"/>
                  <a:ea typeface="ヒラギノ角ゴ ProN W3" charset="-128"/>
                  <a:cs typeface="ヒラギノ角ゴ ProN W3" charset="-128"/>
                  <a:sym typeface="Gill Sans Light" charset="0"/>
                </a:defRPr>
              </a:lvl9pPr>
            </a:lstStyle>
            <a:p>
              <a:pPr algn="ctr">
                <a:lnSpc>
                  <a:spcPct val="90000"/>
                </a:lnSpc>
                <a:spcAft>
                  <a:spcPct val="35000"/>
                </a:spcAft>
                <a:defRPr/>
              </a:pPr>
              <a:r>
                <a:rPr lang="en-GB" altLang="en-US" sz="3305" b="1">
                  <a:solidFill>
                    <a:schemeClr val="tx2"/>
                  </a:solidFill>
                  <a:effectLst>
                    <a:outerShdw blurRad="38100" dist="38100" dir="2700000" algn="tl">
                      <a:srgbClr val="C0C0C0"/>
                    </a:outerShdw>
                  </a:effectLst>
                  <a:latin typeface="Calibri" charset="0"/>
                  <a:ea typeface="MS PGothic" charset="-128"/>
                </a:rPr>
                <a:t>Support</a:t>
              </a:r>
            </a:p>
          </p:txBody>
        </p:sp>
      </p:grpSp>
      <p:sp>
        <p:nvSpPr>
          <p:cNvPr id="43025" name="TextBox 1">
            <a:extLst>
              <a:ext uri="{FF2B5EF4-FFF2-40B4-BE49-F238E27FC236}">
                <a16:creationId xmlns:a16="http://schemas.microsoft.com/office/drawing/2014/main" id="{4430195A-D4F5-4A81-81C8-5BFF48B88B73}"/>
              </a:ext>
            </a:extLst>
          </p:cNvPr>
          <p:cNvSpPr txBox="1">
            <a:spLocks noChangeArrowheads="1"/>
          </p:cNvSpPr>
          <p:nvPr/>
        </p:nvSpPr>
        <p:spPr bwMode="auto">
          <a:xfrm>
            <a:off x="1524000" y="188640"/>
            <a:ext cx="9144000" cy="70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US" altLang="en-US" sz="4008" b="1">
                <a:solidFill>
                  <a:schemeClr val="tx2"/>
                </a:solidFill>
                <a:latin typeface="Calibri" panose="020F0502020204030204" pitchFamily="34" charset="0"/>
                <a:ea typeface="MS PGothic" panose="020B0600070205080204" pitchFamily="34" charset="-128"/>
              </a:rPr>
              <a:t>Four ways…</a:t>
            </a:r>
          </a:p>
        </p:txBody>
      </p:sp>
      <p:sp>
        <p:nvSpPr>
          <p:cNvPr id="2" name="TextBox 1">
            <a:extLst>
              <a:ext uri="{FF2B5EF4-FFF2-40B4-BE49-F238E27FC236}">
                <a16:creationId xmlns:a16="http://schemas.microsoft.com/office/drawing/2014/main" id="{B8148E6C-ED22-447F-BFB0-916CF8FA5464}"/>
              </a:ext>
            </a:extLst>
          </p:cNvPr>
          <p:cNvSpPr txBox="1"/>
          <p:nvPr/>
        </p:nvSpPr>
        <p:spPr>
          <a:xfrm>
            <a:off x="7554361" y="2175652"/>
            <a:ext cx="3706918" cy="1477328"/>
          </a:xfrm>
          <a:prstGeom prst="rect">
            <a:avLst/>
          </a:prstGeom>
          <a:noFill/>
        </p:spPr>
        <p:txBody>
          <a:bodyPr wrap="square" rtlCol="0">
            <a:spAutoFit/>
          </a:bodyPr>
          <a:lstStyle/>
          <a:p>
            <a:r>
              <a:rPr lang="en-GB" sz="3000" b="1" dirty="0"/>
              <a:t>High challenge and high support working with the family</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a:extLst>
              <a:ext uri="{FF2B5EF4-FFF2-40B4-BE49-F238E27FC236}">
                <a16:creationId xmlns:a16="http://schemas.microsoft.com/office/drawing/2014/main" id="{EB5A60AD-5607-4D05-9E1F-3A2FF0CDB2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01186" y="1924348"/>
            <a:ext cx="3269381" cy="340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Box 2">
            <a:extLst>
              <a:ext uri="{FF2B5EF4-FFF2-40B4-BE49-F238E27FC236}">
                <a16:creationId xmlns:a16="http://schemas.microsoft.com/office/drawing/2014/main" id="{10C8F8DC-1869-4E9D-939C-B420851D7DE7}"/>
              </a:ext>
            </a:extLst>
          </p:cNvPr>
          <p:cNvSpPr txBox="1">
            <a:spLocks noChangeArrowheads="1"/>
          </p:cNvSpPr>
          <p:nvPr/>
        </p:nvSpPr>
        <p:spPr bwMode="auto">
          <a:xfrm>
            <a:off x="712469" y="572454"/>
            <a:ext cx="4809442" cy="63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5" tIns="38403" rIns="76805" bIns="38403">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a:r>
              <a:rPr lang="en-GB" altLang="en-US" sz="3600" b="1" dirty="0">
                <a:solidFill>
                  <a:schemeClr val="tx1"/>
                </a:solidFill>
                <a:latin typeface="Arial" panose="020B0604020202020204" pitchFamily="34" charset="0"/>
              </a:rPr>
              <a:t>The “With” Mind Set</a:t>
            </a:r>
          </a:p>
        </p:txBody>
      </p:sp>
      <p:sp>
        <p:nvSpPr>
          <p:cNvPr id="46084" name="TextBox 3">
            <a:extLst>
              <a:ext uri="{FF2B5EF4-FFF2-40B4-BE49-F238E27FC236}">
                <a16:creationId xmlns:a16="http://schemas.microsoft.com/office/drawing/2014/main" id="{C4518F58-E553-46E8-A566-BC1619DCE289}"/>
              </a:ext>
            </a:extLst>
          </p:cNvPr>
          <p:cNvSpPr txBox="1">
            <a:spLocks noChangeArrowheads="1"/>
          </p:cNvSpPr>
          <p:nvPr/>
        </p:nvSpPr>
        <p:spPr bwMode="auto">
          <a:xfrm>
            <a:off x="2421433" y="1944440"/>
            <a:ext cx="3671219" cy="364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5" tIns="38403" rIns="76805" bIns="38403">
            <a:spAutoFit/>
          </a:bodyPr>
          <a:lstStyle>
            <a:lvl1pPr marL="546100" indent="-546100">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buFont typeface="Arial" panose="020B0604020202020204" pitchFamily="34" charset="0"/>
              <a:buChar char="•"/>
            </a:pPr>
            <a:r>
              <a:rPr lang="en-GB" altLang="en-US" sz="2320" dirty="0">
                <a:solidFill>
                  <a:schemeClr val="tx1"/>
                </a:solidFill>
                <a:latin typeface="Arial" panose="020B0604020202020204" pitchFamily="34" charset="0"/>
              </a:rPr>
              <a:t>Curious/Questioning</a:t>
            </a:r>
          </a:p>
          <a:p>
            <a:pPr>
              <a:buFont typeface="Arial" panose="020B0604020202020204" pitchFamily="34" charset="0"/>
              <a:buChar char="•"/>
            </a:pPr>
            <a:r>
              <a:rPr lang="en-GB" altLang="en-US" sz="2320" dirty="0">
                <a:solidFill>
                  <a:schemeClr val="tx1"/>
                </a:solidFill>
                <a:latin typeface="Arial" panose="020B0604020202020204" pitchFamily="34" charset="0"/>
              </a:rPr>
              <a:t>Open minded</a:t>
            </a:r>
          </a:p>
          <a:p>
            <a:pPr>
              <a:buFont typeface="Arial" panose="020B0604020202020204" pitchFamily="34" charset="0"/>
              <a:buChar char="•"/>
            </a:pPr>
            <a:r>
              <a:rPr lang="en-GB" altLang="en-US" sz="2320" dirty="0">
                <a:solidFill>
                  <a:schemeClr val="tx1"/>
                </a:solidFill>
                <a:latin typeface="Arial" panose="020B0604020202020204" pitchFamily="34" charset="0"/>
              </a:rPr>
              <a:t>Respectful</a:t>
            </a:r>
          </a:p>
          <a:p>
            <a:pPr>
              <a:buFont typeface="Arial" panose="020B0604020202020204" pitchFamily="34" charset="0"/>
              <a:buChar char="•"/>
            </a:pPr>
            <a:r>
              <a:rPr lang="en-GB" altLang="en-US" sz="2320" dirty="0">
                <a:solidFill>
                  <a:schemeClr val="tx1"/>
                </a:solidFill>
                <a:latin typeface="Arial" panose="020B0604020202020204" pitchFamily="34" charset="0"/>
              </a:rPr>
              <a:t>Reflective</a:t>
            </a:r>
          </a:p>
          <a:p>
            <a:pPr>
              <a:buFont typeface="Arial" panose="020B0604020202020204" pitchFamily="34" charset="0"/>
              <a:buChar char="•"/>
            </a:pPr>
            <a:r>
              <a:rPr lang="en-GB" altLang="en-US" sz="2320" dirty="0">
                <a:solidFill>
                  <a:schemeClr val="tx1"/>
                </a:solidFill>
                <a:latin typeface="Arial" panose="020B0604020202020204" pitchFamily="34" charset="0"/>
              </a:rPr>
              <a:t>Challenging</a:t>
            </a:r>
          </a:p>
          <a:p>
            <a:pPr>
              <a:buFont typeface="Arial" panose="020B0604020202020204" pitchFamily="34" charset="0"/>
              <a:buChar char="•"/>
            </a:pPr>
            <a:r>
              <a:rPr lang="en-GB" altLang="en-US" sz="2320" dirty="0">
                <a:solidFill>
                  <a:schemeClr val="tx1"/>
                </a:solidFill>
                <a:latin typeface="Arial" panose="020B0604020202020204" pitchFamily="34" charset="0"/>
              </a:rPr>
              <a:t>Solution Focused</a:t>
            </a:r>
          </a:p>
          <a:p>
            <a:pPr>
              <a:buFont typeface="Arial" panose="020B0604020202020204" pitchFamily="34" charset="0"/>
              <a:buChar char="•"/>
            </a:pPr>
            <a:r>
              <a:rPr lang="en-GB" altLang="en-US" sz="2320" dirty="0">
                <a:solidFill>
                  <a:schemeClr val="tx1"/>
                </a:solidFill>
                <a:latin typeface="Arial" panose="020B0604020202020204" pitchFamily="34" charset="0"/>
              </a:rPr>
              <a:t>Emotionally Literate</a:t>
            </a:r>
          </a:p>
          <a:p>
            <a:pPr>
              <a:buFont typeface="Arial" panose="020B0604020202020204" pitchFamily="34" charset="0"/>
              <a:buChar char="•"/>
            </a:pPr>
            <a:r>
              <a:rPr lang="en-GB" altLang="en-US" sz="2320" dirty="0">
                <a:solidFill>
                  <a:schemeClr val="tx1"/>
                </a:solidFill>
                <a:latin typeface="Arial" panose="020B0604020202020204" pitchFamily="34" charset="0"/>
              </a:rPr>
              <a:t>Patient</a:t>
            </a:r>
          </a:p>
          <a:p>
            <a:pPr>
              <a:buFont typeface="Arial" panose="020B0604020202020204" pitchFamily="34" charset="0"/>
              <a:buChar char="•"/>
            </a:pPr>
            <a:r>
              <a:rPr lang="en-GB" altLang="en-US" sz="2320" dirty="0">
                <a:solidFill>
                  <a:schemeClr val="tx1"/>
                </a:solidFill>
                <a:latin typeface="Arial" panose="020B0604020202020204" pitchFamily="34" charset="0"/>
              </a:rPr>
              <a:t>Supportive</a:t>
            </a:r>
          </a:p>
          <a:p>
            <a:endParaRPr lang="en-GB" altLang="en-US" sz="2320" dirty="0">
              <a:latin typeface="Arial" panose="020B0604020202020204" pitchFamily="34" charset="0"/>
            </a:endParaRPr>
          </a:p>
        </p:txBody>
      </p:sp>
      <p:sp>
        <p:nvSpPr>
          <p:cNvPr id="46087" name="TextBox 6">
            <a:extLst>
              <a:ext uri="{FF2B5EF4-FFF2-40B4-BE49-F238E27FC236}">
                <a16:creationId xmlns:a16="http://schemas.microsoft.com/office/drawing/2014/main" id="{BFCABE1B-A7CF-4E3B-8677-49AEA03DBF0D}"/>
              </a:ext>
            </a:extLst>
          </p:cNvPr>
          <p:cNvSpPr txBox="1">
            <a:spLocks noChangeArrowheads="1"/>
          </p:cNvSpPr>
          <p:nvPr/>
        </p:nvSpPr>
        <p:spPr bwMode="auto">
          <a:xfrm>
            <a:off x="6760146" y="6609085"/>
            <a:ext cx="3907854" cy="28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en-US" sz="1266" dirty="0">
                <a:solidFill>
                  <a:schemeClr val="bg1"/>
                </a:solidFill>
              </a:rPr>
              <a:t>www.L30relationalsystems.co.uk</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a:extLst>
              <a:ext uri="{FF2B5EF4-FFF2-40B4-BE49-F238E27FC236}">
                <a16:creationId xmlns:a16="http://schemas.microsoft.com/office/drawing/2014/main" id="{4612F3D2-E1A4-4657-926C-9694416EAFA9}"/>
              </a:ext>
            </a:extLst>
          </p:cNvPr>
          <p:cNvSpPr>
            <a:spLocks noGrp="1" noChangeArrowheads="1"/>
          </p:cNvSpPr>
          <p:nvPr>
            <p:ph type="title"/>
          </p:nvPr>
        </p:nvSpPr>
        <p:spPr>
          <a:xfrm>
            <a:off x="1232493" y="612057"/>
            <a:ext cx="8643938" cy="750094"/>
          </a:xfrm>
        </p:spPr>
        <p:txBody>
          <a:bodyPr/>
          <a:lstStyle/>
          <a:p>
            <a:pPr eaLnBrk="1" hangingPunct="1"/>
            <a:r>
              <a:rPr lang="en-US" altLang="en-US" sz="4219" b="1" dirty="0"/>
              <a:t>The importance of language</a:t>
            </a:r>
          </a:p>
        </p:txBody>
      </p:sp>
      <p:sp>
        <p:nvSpPr>
          <p:cNvPr id="64515" name="Rectangle 2">
            <a:extLst>
              <a:ext uri="{FF2B5EF4-FFF2-40B4-BE49-F238E27FC236}">
                <a16:creationId xmlns:a16="http://schemas.microsoft.com/office/drawing/2014/main" id="{FEC6F960-12D4-462C-928D-AA098BAB2F43}"/>
              </a:ext>
            </a:extLst>
          </p:cNvPr>
          <p:cNvSpPr>
            <a:spLocks/>
          </p:cNvSpPr>
          <p:nvPr/>
        </p:nvSpPr>
        <p:spPr bwMode="auto">
          <a:xfrm>
            <a:off x="1676970" y="1722683"/>
            <a:ext cx="6762180" cy="488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lvl1pPr marL="341313" indent="-341313">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marL="0" indent="0" eaLnBrk="1" hangingPunct="1"/>
            <a:r>
              <a:rPr lang="en-US" altLang="en-US" sz="3200" b="1" dirty="0">
                <a:solidFill>
                  <a:schemeClr val="tx1"/>
                </a:solidFill>
                <a:latin typeface="Gill Sans"/>
                <a:ea typeface="MS PGothic" panose="020B0600070205080204" pitchFamily="34" charset="-128"/>
                <a:sym typeface="Gill Sans"/>
              </a:rPr>
              <a:t>Consider…</a:t>
            </a:r>
          </a:p>
          <a:p>
            <a:pPr marL="0" indent="0" eaLnBrk="1" hangingPunct="1"/>
            <a:endParaRPr lang="en-US" altLang="en-US" sz="3200" b="1" dirty="0">
              <a:solidFill>
                <a:schemeClr val="tx1"/>
              </a:solidFill>
              <a:latin typeface="Gill Sans"/>
              <a:ea typeface="MS PGothic" panose="020B0600070205080204" pitchFamily="34" charset="-128"/>
              <a:sym typeface="Gill Sans"/>
            </a:endParaRPr>
          </a:p>
          <a:p>
            <a:pPr marL="342900" indent="-342900" eaLnBrk="1" hangingPunct="1">
              <a:buFont typeface="Arial" panose="020B0604020202020204" pitchFamily="34" charset="0"/>
              <a:buChar char="•"/>
            </a:pPr>
            <a:r>
              <a:rPr lang="en-US" altLang="en-US" sz="3200" dirty="0">
                <a:solidFill>
                  <a:srgbClr val="00BAFB"/>
                </a:solidFill>
                <a:latin typeface="Gill Sans"/>
                <a:ea typeface="MS PGothic" panose="020B0600070205080204" pitchFamily="34" charset="-128"/>
                <a:sym typeface="Gill Sans"/>
              </a:rPr>
              <a:t>What do we say?</a:t>
            </a:r>
          </a:p>
          <a:p>
            <a:pPr marL="0" indent="0" eaLnBrk="1" hangingPunct="1"/>
            <a:endParaRPr lang="en-US" altLang="en-US" sz="3200" dirty="0">
              <a:solidFill>
                <a:srgbClr val="00BAFB"/>
              </a:solidFill>
              <a:latin typeface="Gill Sans"/>
              <a:ea typeface="MS PGothic" panose="020B0600070205080204" pitchFamily="34" charset="-128"/>
              <a:sym typeface="Gill Sans"/>
            </a:endParaRPr>
          </a:p>
          <a:p>
            <a:pPr marL="342900" indent="-342900" eaLnBrk="1" hangingPunct="1">
              <a:buFont typeface="Arial" panose="020B0604020202020204" pitchFamily="34" charset="0"/>
              <a:buChar char="•"/>
            </a:pPr>
            <a:r>
              <a:rPr lang="en-US" altLang="en-US" sz="3200" dirty="0">
                <a:solidFill>
                  <a:schemeClr val="tx1"/>
                </a:solidFill>
                <a:latin typeface="Gill Sans"/>
                <a:ea typeface="MS PGothic" panose="020B0600070205080204" pitchFamily="34" charset="-128"/>
                <a:sym typeface="Gill Sans"/>
              </a:rPr>
              <a:t>Verbal/</a:t>
            </a:r>
            <a:r>
              <a:rPr lang="en-US" altLang="en-US" sz="3200" b="1" dirty="0">
                <a:solidFill>
                  <a:schemeClr val="tx1"/>
                </a:solidFill>
                <a:latin typeface="Gill Sans"/>
                <a:ea typeface="MS PGothic" panose="020B0600070205080204" pitchFamily="34" charset="-128"/>
                <a:sym typeface="Gill Sans"/>
              </a:rPr>
              <a:t>non-verbal</a:t>
            </a:r>
          </a:p>
          <a:p>
            <a:pPr marL="342900" indent="-342900" eaLnBrk="1" hangingPunct="1">
              <a:buFont typeface="Arial" panose="020B0604020202020204" pitchFamily="34" charset="0"/>
              <a:buChar char="•"/>
            </a:pPr>
            <a:endParaRPr lang="en-US" altLang="en-US" sz="3200" dirty="0">
              <a:solidFill>
                <a:schemeClr val="tx1"/>
              </a:solidFill>
              <a:latin typeface="Gill Sans"/>
              <a:ea typeface="MS PGothic" panose="020B0600070205080204" pitchFamily="34" charset="-128"/>
              <a:sym typeface="Gill Sans"/>
            </a:endParaRPr>
          </a:p>
          <a:p>
            <a:pPr marL="342900" indent="-342900" eaLnBrk="1" hangingPunct="1">
              <a:buFont typeface="Arial" panose="020B0604020202020204" pitchFamily="34" charset="0"/>
              <a:buChar char="•"/>
            </a:pPr>
            <a:r>
              <a:rPr lang="en-US" altLang="en-US" sz="3200" dirty="0">
                <a:solidFill>
                  <a:schemeClr val="tx1"/>
                </a:solidFill>
                <a:latin typeface="Gill Sans"/>
                <a:ea typeface="MS PGothic" panose="020B0600070205080204" pitchFamily="34" charset="-128"/>
                <a:sym typeface="Gill Sans"/>
              </a:rPr>
              <a:t>What are we trying to achieve?</a:t>
            </a:r>
          </a:p>
          <a:p>
            <a:pPr marL="342900" indent="-342900" eaLnBrk="1" hangingPunct="1">
              <a:buFont typeface="Arial" panose="020B0604020202020204" pitchFamily="34" charset="0"/>
              <a:buChar char="•"/>
            </a:pPr>
            <a:endParaRPr lang="en-US" altLang="en-US" sz="3200" dirty="0">
              <a:solidFill>
                <a:schemeClr val="tx1"/>
              </a:solidFill>
              <a:latin typeface="Gill Sans"/>
              <a:ea typeface="MS PGothic" panose="020B0600070205080204" pitchFamily="34" charset="-128"/>
              <a:sym typeface="Gill Sans"/>
            </a:endParaRPr>
          </a:p>
          <a:p>
            <a:pPr marL="342900" indent="-342900" eaLnBrk="1" hangingPunct="1">
              <a:buFont typeface="Arial" panose="020B0604020202020204" pitchFamily="34" charset="0"/>
              <a:buChar char="•"/>
            </a:pPr>
            <a:r>
              <a:rPr lang="en-US" altLang="en-US" sz="3200" dirty="0">
                <a:solidFill>
                  <a:schemeClr val="tx1"/>
                </a:solidFill>
                <a:latin typeface="Gill Sans"/>
                <a:ea typeface="MS PGothic" panose="020B0600070205080204" pitchFamily="34" charset="-128"/>
                <a:sym typeface="Gill Sans"/>
              </a:rPr>
              <a:t>Does what we say or do help?</a:t>
            </a:r>
          </a:p>
          <a:p>
            <a:pPr algn="ctr" eaLnBrk="1" hangingPunct="1"/>
            <a:endParaRPr lang="en-US" altLang="en-US" sz="2953" dirty="0">
              <a:solidFill>
                <a:schemeClr val="tx1"/>
              </a:solidFill>
              <a:ea typeface="MS PGothic" panose="020B0600070205080204" pitchFamily="34" charset="-128"/>
            </a:endParaRPr>
          </a:p>
        </p:txBody>
      </p:sp>
      <p:sp>
        <p:nvSpPr>
          <p:cNvPr id="64518" name="TextBox 6">
            <a:extLst>
              <a:ext uri="{FF2B5EF4-FFF2-40B4-BE49-F238E27FC236}">
                <a16:creationId xmlns:a16="http://schemas.microsoft.com/office/drawing/2014/main" id="{A2E31A51-915F-4A7E-BB59-9F1B04B2B83A}"/>
              </a:ext>
            </a:extLst>
          </p:cNvPr>
          <p:cNvSpPr txBox="1">
            <a:spLocks noChangeArrowheads="1"/>
          </p:cNvSpPr>
          <p:nvPr/>
        </p:nvSpPr>
        <p:spPr bwMode="auto">
          <a:xfrm>
            <a:off x="6760146" y="6609085"/>
            <a:ext cx="3907854" cy="28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en-US" sz="1266">
                <a:solidFill>
                  <a:schemeClr val="bg1"/>
                </a:solidFill>
              </a:rPr>
              <a:t>www.L30relationalsystems.co.uk</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a:extLst>
              <a:ext uri="{FF2B5EF4-FFF2-40B4-BE49-F238E27FC236}">
                <a16:creationId xmlns:a16="http://schemas.microsoft.com/office/drawing/2014/main" id="{C59852DD-02CC-4D25-9733-0763E848F8EC}"/>
              </a:ext>
            </a:extLst>
          </p:cNvPr>
          <p:cNvSpPr>
            <a:spLocks noGrp="1" noChangeArrowheads="1"/>
          </p:cNvSpPr>
          <p:nvPr>
            <p:ph type="title"/>
          </p:nvPr>
        </p:nvSpPr>
        <p:spPr>
          <a:xfrm>
            <a:off x="1640866" y="499540"/>
            <a:ext cx="8643938" cy="1000125"/>
          </a:xfrm>
        </p:spPr>
        <p:txBody>
          <a:bodyPr/>
          <a:lstStyle/>
          <a:p>
            <a:pPr eaLnBrk="1" hangingPunct="1"/>
            <a:r>
              <a:rPr lang="en-US" altLang="en-US" dirty="0"/>
              <a:t>Language should be...</a:t>
            </a:r>
          </a:p>
        </p:txBody>
      </p:sp>
      <p:sp>
        <p:nvSpPr>
          <p:cNvPr id="76803" name="Rectangle 2">
            <a:extLst>
              <a:ext uri="{FF2B5EF4-FFF2-40B4-BE49-F238E27FC236}">
                <a16:creationId xmlns:a16="http://schemas.microsoft.com/office/drawing/2014/main" id="{A668F2F3-3DED-4D91-A97A-607681F7C0A9}"/>
              </a:ext>
            </a:extLst>
          </p:cNvPr>
          <p:cNvSpPr>
            <a:spLocks/>
          </p:cNvSpPr>
          <p:nvPr/>
        </p:nvSpPr>
        <p:spPr bwMode="auto">
          <a:xfrm>
            <a:off x="1038090" y="1987597"/>
            <a:ext cx="5623720" cy="383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marL="341313" indent="-341313">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marL="457200" indent="-457200" eaLnBrk="1" hangingPunct="1">
              <a:buFont typeface="Arial" panose="020B0604020202020204" pitchFamily="34" charset="0"/>
              <a:buChar char="•"/>
            </a:pPr>
            <a:r>
              <a:rPr lang="en-US" altLang="en-US" sz="2742" dirty="0">
                <a:solidFill>
                  <a:schemeClr val="tx1"/>
                </a:solidFill>
                <a:latin typeface="Gill Sans"/>
                <a:ea typeface="MS PGothic" panose="020B0600070205080204" pitchFamily="34" charset="-128"/>
                <a:sym typeface="Gill Sans"/>
              </a:rPr>
              <a:t>Engaging</a:t>
            </a:r>
          </a:p>
          <a:p>
            <a:pPr marL="457200" indent="-457200" eaLnBrk="1" hangingPunct="1">
              <a:buFont typeface="Arial" panose="020B0604020202020204" pitchFamily="34" charset="0"/>
              <a:buChar char="•"/>
            </a:pPr>
            <a:r>
              <a:rPr lang="en-US" altLang="en-US" sz="2742" dirty="0">
                <a:solidFill>
                  <a:schemeClr val="tx1"/>
                </a:solidFill>
                <a:latin typeface="Gill Sans"/>
                <a:ea typeface="MS PGothic" panose="020B0600070205080204" pitchFamily="34" charset="-128"/>
                <a:sym typeface="Gill Sans"/>
              </a:rPr>
              <a:t>Inclusive </a:t>
            </a:r>
          </a:p>
          <a:p>
            <a:pPr marL="457200" indent="-457200" eaLnBrk="1" hangingPunct="1">
              <a:buFont typeface="Arial" panose="020B0604020202020204" pitchFamily="34" charset="0"/>
              <a:buChar char="•"/>
            </a:pPr>
            <a:r>
              <a:rPr lang="en-US" altLang="en-US" sz="2742" dirty="0">
                <a:solidFill>
                  <a:schemeClr val="tx1"/>
                </a:solidFill>
                <a:latin typeface="Gill Sans"/>
                <a:ea typeface="MS PGothic" panose="020B0600070205080204" pitchFamily="34" charset="-128"/>
                <a:sym typeface="Gill Sans"/>
              </a:rPr>
              <a:t>Focused on the issue not the person</a:t>
            </a:r>
          </a:p>
          <a:p>
            <a:pPr marL="457200" indent="-457200" eaLnBrk="1" hangingPunct="1">
              <a:buFont typeface="Arial" panose="020B0604020202020204" pitchFamily="34" charset="0"/>
              <a:buChar char="•"/>
            </a:pPr>
            <a:r>
              <a:rPr lang="en-US" altLang="en-US" sz="2742" dirty="0">
                <a:solidFill>
                  <a:schemeClr val="tx1"/>
                </a:solidFill>
                <a:latin typeface="Gill Sans"/>
                <a:ea typeface="MS PGothic" panose="020B0600070205080204" pitchFamily="34" charset="-128"/>
                <a:sym typeface="Gill Sans"/>
              </a:rPr>
              <a:t>Respectful</a:t>
            </a:r>
          </a:p>
          <a:p>
            <a:pPr marL="457200" indent="-457200" eaLnBrk="1" hangingPunct="1">
              <a:buFont typeface="Arial" panose="020B0604020202020204" pitchFamily="34" charset="0"/>
              <a:buChar char="•"/>
            </a:pPr>
            <a:r>
              <a:rPr lang="en-US" altLang="en-US" sz="2742" dirty="0">
                <a:solidFill>
                  <a:schemeClr val="tx1"/>
                </a:solidFill>
                <a:latin typeface="Gill Sans"/>
                <a:ea typeface="MS PGothic" panose="020B0600070205080204" pitchFamily="34" charset="-128"/>
                <a:sym typeface="Gill Sans"/>
              </a:rPr>
              <a:t>Fair</a:t>
            </a:r>
          </a:p>
          <a:p>
            <a:pPr marL="457200" indent="-457200" eaLnBrk="1" hangingPunct="1">
              <a:buFont typeface="Arial" panose="020B0604020202020204" pitchFamily="34" charset="0"/>
              <a:buChar char="•"/>
            </a:pPr>
            <a:r>
              <a:rPr lang="en-US" altLang="en-US" sz="2742" dirty="0">
                <a:solidFill>
                  <a:schemeClr val="tx1"/>
                </a:solidFill>
                <a:latin typeface="Gill Sans"/>
                <a:ea typeface="MS PGothic" panose="020B0600070205080204" pitchFamily="34" charset="-128"/>
                <a:sym typeface="Gill Sans"/>
              </a:rPr>
              <a:t>Emotionally intelligent  </a:t>
            </a:r>
          </a:p>
          <a:p>
            <a:pPr marL="457200" indent="-457200" eaLnBrk="1" hangingPunct="1">
              <a:buFont typeface="Arial" panose="020B0604020202020204" pitchFamily="34" charset="0"/>
              <a:buChar char="•"/>
            </a:pPr>
            <a:r>
              <a:rPr lang="en-US" altLang="en-US" sz="2742" dirty="0">
                <a:solidFill>
                  <a:schemeClr val="tx1"/>
                </a:solidFill>
                <a:latin typeface="Gill Sans"/>
                <a:ea typeface="MS PGothic" panose="020B0600070205080204" pitchFamily="34" charset="-128"/>
                <a:sym typeface="Gill Sans"/>
              </a:rPr>
              <a:t>Questioning – ask don</a:t>
            </a:r>
            <a:r>
              <a:rPr lang="ja-JP" altLang="en-US" sz="2742" dirty="0">
                <a:solidFill>
                  <a:schemeClr val="tx1"/>
                </a:solidFill>
                <a:latin typeface="Arial" panose="020B0604020202020204" pitchFamily="34" charset="0"/>
                <a:ea typeface="MS PGothic" panose="020B0600070205080204" pitchFamily="34" charset="-128"/>
                <a:sym typeface="Gill Sans"/>
              </a:rPr>
              <a:t>’</a:t>
            </a:r>
            <a:r>
              <a:rPr lang="en-US" altLang="ja-JP" sz="2742" dirty="0">
                <a:solidFill>
                  <a:schemeClr val="tx1"/>
                </a:solidFill>
                <a:latin typeface="Gill Sans"/>
                <a:sym typeface="Gill Sans"/>
              </a:rPr>
              <a:t>t tell</a:t>
            </a:r>
          </a:p>
          <a:p>
            <a:pPr marL="457200" indent="-457200" eaLnBrk="1" hangingPunct="1">
              <a:buFont typeface="Arial" panose="020B0604020202020204" pitchFamily="34" charset="0"/>
              <a:buChar char="•"/>
            </a:pPr>
            <a:r>
              <a:rPr lang="en-US" altLang="en-US" sz="2742" dirty="0">
                <a:solidFill>
                  <a:schemeClr val="tx1"/>
                </a:solidFill>
                <a:latin typeface="Gill Sans"/>
                <a:sym typeface="Gill Sans"/>
              </a:rPr>
              <a:t>Solution focused</a:t>
            </a:r>
          </a:p>
          <a:p>
            <a:pPr algn="ctr" eaLnBrk="1" hangingPunct="1"/>
            <a:endParaRPr lang="en-US" altLang="en-US" sz="2953" dirty="0">
              <a:solidFill>
                <a:schemeClr val="tx1"/>
              </a:solidFill>
            </a:endParaRPr>
          </a:p>
        </p:txBody>
      </p:sp>
      <p:sp>
        <p:nvSpPr>
          <p:cNvPr id="76807" name="TextBox 7">
            <a:extLst>
              <a:ext uri="{FF2B5EF4-FFF2-40B4-BE49-F238E27FC236}">
                <a16:creationId xmlns:a16="http://schemas.microsoft.com/office/drawing/2014/main" id="{65C5957C-54DE-495D-B55B-3A7B203F989F}"/>
              </a:ext>
            </a:extLst>
          </p:cNvPr>
          <p:cNvSpPr txBox="1">
            <a:spLocks noChangeArrowheads="1"/>
          </p:cNvSpPr>
          <p:nvPr/>
        </p:nvSpPr>
        <p:spPr bwMode="auto">
          <a:xfrm>
            <a:off x="6760146" y="6609085"/>
            <a:ext cx="3907854" cy="28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en-US" sz="1266">
                <a:solidFill>
                  <a:schemeClr val="bg1"/>
                </a:solidFill>
              </a:rPr>
              <a:t>www.L30relationalsystems.co.uk</a:t>
            </a:r>
          </a:p>
        </p:txBody>
      </p:sp>
      <p:pic>
        <p:nvPicPr>
          <p:cNvPr id="3" name="Picture 2" descr="Two women, one in glasses and blazer, talking in business office">
            <a:extLst>
              <a:ext uri="{FF2B5EF4-FFF2-40B4-BE49-F238E27FC236}">
                <a16:creationId xmlns:a16="http://schemas.microsoft.com/office/drawing/2014/main" id="{E3CF0A59-A0B0-4FE4-855C-250B01C075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752" y="1246224"/>
            <a:ext cx="3485816" cy="3263632"/>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6148E20-1E0F-4465-A42D-4A9A902EF926}"/>
              </a:ext>
            </a:extLst>
          </p:cNvPr>
          <p:cNvSpPr>
            <a:spLocks noChangeArrowheads="1"/>
          </p:cNvSpPr>
          <p:nvPr/>
        </p:nvSpPr>
        <p:spPr bwMode="auto">
          <a:xfrm>
            <a:off x="4949652" y="2746996"/>
            <a:ext cx="2437805" cy="1337221"/>
          </a:xfrm>
          <a:prstGeom prst="ellipse">
            <a:avLst/>
          </a:prstGeom>
          <a:gradFill rotWithShape="1">
            <a:gsLst>
              <a:gs pos="0">
                <a:srgbClr val="9F9FE5"/>
              </a:gs>
              <a:gs pos="50000">
                <a:srgbClr val="8585C0"/>
              </a:gs>
              <a:gs pos="100000">
                <a:srgbClr val="5B5B85"/>
              </a:gs>
            </a:gsLst>
            <a:lin ang="5400000" scaled="1"/>
          </a:gradFill>
          <a:ln w="9525">
            <a:solidFill>
              <a:srgbClr val="69716F"/>
            </a:solidFill>
            <a:round/>
            <a:headEnd/>
            <a:tailEnd/>
          </a:ln>
          <a:effectLst>
            <a:outerShdw blurRad="40000" dist="23000" dir="5400000" rotWithShape="0">
              <a:srgbClr val="808080">
                <a:alpha val="34998"/>
              </a:srgbClr>
            </a:outerShdw>
          </a:effectLst>
        </p:spPr>
        <p:txBody>
          <a:bodyPr lIns="76796" tIns="38398" rIns="76796" bIns="38398" anchor="ctr"/>
          <a:lstStyle>
            <a:lvl1pPr>
              <a:defRPr sz="4200">
                <a:solidFill>
                  <a:srgbClr val="414141"/>
                </a:solidFill>
                <a:latin typeface="Gill Sans Light" panose="020B0502020104020203" pitchFamily="34" charset="-79"/>
                <a:ea typeface="ヒラギノ角ゴ ProN W3" panose="020B0300000000000000" pitchFamily="34" charset="-128"/>
                <a:cs typeface="ヒラギノ角ゴ ProN W3" panose="020B0300000000000000" pitchFamily="34" charset="-128"/>
                <a:sym typeface="Gill Sans Light" panose="020B0502020104020203" pitchFamily="34" charset="-79"/>
              </a:defRPr>
            </a:lvl1pPr>
            <a:lvl2pPr marL="742950" indent="-285750">
              <a:defRPr sz="4200">
                <a:solidFill>
                  <a:srgbClr val="414141"/>
                </a:solidFill>
                <a:latin typeface="Gill Sans Light" panose="020B0502020104020203" pitchFamily="34" charset="-79"/>
                <a:ea typeface="ヒラギノ角ゴ ProN W3" panose="020B0300000000000000" pitchFamily="34" charset="-128"/>
                <a:cs typeface="ヒラギノ角ゴ ProN W3" panose="020B0300000000000000" pitchFamily="34" charset="-128"/>
                <a:sym typeface="Gill Sans Light" panose="020B0502020104020203" pitchFamily="34" charset="-79"/>
              </a:defRPr>
            </a:lvl2pPr>
            <a:lvl3pPr marL="1143000" indent="-228600">
              <a:defRPr sz="4200">
                <a:solidFill>
                  <a:srgbClr val="414141"/>
                </a:solidFill>
                <a:latin typeface="Gill Sans Light" panose="020B0502020104020203" pitchFamily="34" charset="-79"/>
                <a:ea typeface="ヒラギノ角ゴ ProN W3" panose="020B0300000000000000" pitchFamily="34" charset="-128"/>
                <a:cs typeface="ヒラギノ角ゴ ProN W3" panose="020B0300000000000000" pitchFamily="34" charset="-128"/>
                <a:sym typeface="Gill Sans Light" panose="020B0502020104020203" pitchFamily="34" charset="-79"/>
              </a:defRPr>
            </a:lvl3pPr>
            <a:lvl4pPr marL="1600200" indent="-228600">
              <a:defRPr sz="4200">
                <a:solidFill>
                  <a:srgbClr val="414141"/>
                </a:solidFill>
                <a:latin typeface="Gill Sans Light" panose="020B0502020104020203" pitchFamily="34" charset="-79"/>
                <a:ea typeface="ヒラギノ角ゴ ProN W3" panose="020B0300000000000000" pitchFamily="34" charset="-128"/>
                <a:cs typeface="ヒラギノ角ゴ ProN W3" panose="020B0300000000000000" pitchFamily="34" charset="-128"/>
                <a:sym typeface="Gill Sans Light" panose="020B0502020104020203" pitchFamily="34" charset="-79"/>
              </a:defRPr>
            </a:lvl4pPr>
            <a:lvl5pPr marL="2057400" indent="-228600">
              <a:defRPr sz="4200">
                <a:solidFill>
                  <a:srgbClr val="414141"/>
                </a:solidFill>
                <a:latin typeface="Gill Sans Light" panose="020B0502020104020203" pitchFamily="34" charset="-79"/>
                <a:ea typeface="ヒラギノ角ゴ ProN W3" panose="020B0300000000000000" pitchFamily="34" charset="-128"/>
                <a:cs typeface="ヒラギノ角ゴ ProN W3" panose="020B0300000000000000" pitchFamily="34" charset="-128"/>
                <a:sym typeface="Gill Sans Light" panose="020B0502020104020203" pitchFamily="34" charset="-79"/>
              </a:defRPr>
            </a:lvl5pPr>
            <a:lvl6pPr marL="2514600" indent="-228600" eaLnBrk="0" fontAlgn="base" hangingPunct="0">
              <a:spcBef>
                <a:spcPct val="0"/>
              </a:spcBef>
              <a:spcAft>
                <a:spcPct val="0"/>
              </a:spcAft>
              <a:defRPr sz="4200">
                <a:solidFill>
                  <a:srgbClr val="414141"/>
                </a:solidFill>
                <a:latin typeface="Gill Sans Light" panose="020B0502020104020203" pitchFamily="34" charset="-79"/>
                <a:ea typeface="ヒラギノ角ゴ ProN W3" panose="020B0300000000000000" pitchFamily="34" charset="-128"/>
                <a:cs typeface="ヒラギノ角ゴ ProN W3" panose="020B0300000000000000" pitchFamily="34" charset="-128"/>
                <a:sym typeface="Gill Sans Light" panose="020B0502020104020203" pitchFamily="34" charset="-79"/>
              </a:defRPr>
            </a:lvl6pPr>
            <a:lvl7pPr marL="2971800" indent="-228600" eaLnBrk="0" fontAlgn="base" hangingPunct="0">
              <a:spcBef>
                <a:spcPct val="0"/>
              </a:spcBef>
              <a:spcAft>
                <a:spcPct val="0"/>
              </a:spcAft>
              <a:defRPr sz="4200">
                <a:solidFill>
                  <a:srgbClr val="414141"/>
                </a:solidFill>
                <a:latin typeface="Gill Sans Light" panose="020B0502020104020203" pitchFamily="34" charset="-79"/>
                <a:ea typeface="ヒラギノ角ゴ ProN W3" panose="020B0300000000000000" pitchFamily="34" charset="-128"/>
                <a:cs typeface="ヒラギノ角ゴ ProN W3" panose="020B0300000000000000" pitchFamily="34" charset="-128"/>
                <a:sym typeface="Gill Sans Light" panose="020B0502020104020203" pitchFamily="34" charset="-79"/>
              </a:defRPr>
            </a:lvl7pPr>
            <a:lvl8pPr marL="3429000" indent="-228600" eaLnBrk="0" fontAlgn="base" hangingPunct="0">
              <a:spcBef>
                <a:spcPct val="0"/>
              </a:spcBef>
              <a:spcAft>
                <a:spcPct val="0"/>
              </a:spcAft>
              <a:defRPr sz="4200">
                <a:solidFill>
                  <a:srgbClr val="414141"/>
                </a:solidFill>
                <a:latin typeface="Gill Sans Light" panose="020B0502020104020203" pitchFamily="34" charset="-79"/>
                <a:ea typeface="ヒラギノ角ゴ ProN W3" panose="020B0300000000000000" pitchFamily="34" charset="-128"/>
                <a:cs typeface="ヒラギノ角ゴ ProN W3" panose="020B0300000000000000" pitchFamily="34" charset="-128"/>
                <a:sym typeface="Gill Sans Light" panose="020B0502020104020203" pitchFamily="34" charset="-79"/>
              </a:defRPr>
            </a:lvl8pPr>
            <a:lvl9pPr marL="3886200" indent="-228600" eaLnBrk="0" fontAlgn="base" hangingPunct="0">
              <a:spcBef>
                <a:spcPct val="0"/>
              </a:spcBef>
              <a:spcAft>
                <a:spcPct val="0"/>
              </a:spcAft>
              <a:defRPr sz="4200">
                <a:solidFill>
                  <a:srgbClr val="414141"/>
                </a:solidFill>
                <a:latin typeface="Gill Sans Light" panose="020B0502020104020203" pitchFamily="34" charset="-79"/>
                <a:ea typeface="ヒラギノ角ゴ ProN W3" panose="020B0300000000000000" pitchFamily="34" charset="-128"/>
                <a:cs typeface="ヒラギノ角ゴ ProN W3" panose="020B0300000000000000" pitchFamily="34" charset="-128"/>
                <a:sym typeface="Gill Sans Light" panose="020B0502020104020203" pitchFamily="34" charset="-79"/>
              </a:defRPr>
            </a:lvl9pPr>
          </a:lstStyle>
          <a:p>
            <a:pPr algn="ctr" eaLnBrk="1" hangingPunct="1">
              <a:defRPr/>
            </a:pPr>
            <a:endParaRPr lang="en-GB" altLang="en-US" sz="2672">
              <a:solidFill>
                <a:srgbClr val="FFFFFF"/>
              </a:solidFill>
            </a:endParaRPr>
          </a:p>
        </p:txBody>
      </p:sp>
      <p:sp>
        <p:nvSpPr>
          <p:cNvPr id="68611" name="TextBox 2">
            <a:extLst>
              <a:ext uri="{FF2B5EF4-FFF2-40B4-BE49-F238E27FC236}">
                <a16:creationId xmlns:a16="http://schemas.microsoft.com/office/drawing/2014/main" id="{654E118F-A0EA-4DF9-A32D-5378008E4EB7}"/>
              </a:ext>
            </a:extLst>
          </p:cNvPr>
          <p:cNvSpPr txBox="1">
            <a:spLocks noChangeArrowheads="1"/>
          </p:cNvSpPr>
          <p:nvPr/>
        </p:nvSpPr>
        <p:spPr bwMode="auto">
          <a:xfrm>
            <a:off x="5349255" y="2907730"/>
            <a:ext cx="1611809" cy="79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2320" b="1">
                <a:solidFill>
                  <a:schemeClr val="tx1"/>
                </a:solidFill>
                <a:latin typeface="Calibri" panose="020F0502020204030204" pitchFamily="34" charset="0"/>
              </a:rPr>
              <a:t>What happened?</a:t>
            </a:r>
          </a:p>
        </p:txBody>
      </p:sp>
      <p:sp>
        <p:nvSpPr>
          <p:cNvPr id="68612" name="TextBox 3">
            <a:extLst>
              <a:ext uri="{FF2B5EF4-FFF2-40B4-BE49-F238E27FC236}">
                <a16:creationId xmlns:a16="http://schemas.microsoft.com/office/drawing/2014/main" id="{5E9C423E-A20E-4383-BC01-858028CEE092}"/>
              </a:ext>
            </a:extLst>
          </p:cNvPr>
          <p:cNvSpPr txBox="1">
            <a:spLocks noChangeArrowheads="1"/>
          </p:cNvSpPr>
          <p:nvPr/>
        </p:nvSpPr>
        <p:spPr bwMode="auto">
          <a:xfrm>
            <a:off x="1692548" y="530756"/>
            <a:ext cx="1518047" cy="3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dirty="0">
                <a:solidFill>
                  <a:schemeClr val="tx1"/>
                </a:solidFill>
                <a:latin typeface="Calibri" panose="020F0502020204030204" pitchFamily="34" charset="0"/>
              </a:rPr>
              <a:t>And then?</a:t>
            </a:r>
          </a:p>
        </p:txBody>
      </p:sp>
      <p:sp>
        <p:nvSpPr>
          <p:cNvPr id="68613" name="TextBox 4">
            <a:extLst>
              <a:ext uri="{FF2B5EF4-FFF2-40B4-BE49-F238E27FC236}">
                <a16:creationId xmlns:a16="http://schemas.microsoft.com/office/drawing/2014/main" id="{283232AB-2680-40BE-902E-9F5EC7EB7CD8}"/>
              </a:ext>
            </a:extLst>
          </p:cNvPr>
          <p:cNvSpPr txBox="1">
            <a:spLocks noChangeArrowheads="1"/>
          </p:cNvSpPr>
          <p:nvPr/>
        </p:nvSpPr>
        <p:spPr bwMode="auto">
          <a:xfrm>
            <a:off x="4652740" y="404068"/>
            <a:ext cx="2962424" cy="3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a:solidFill>
                  <a:schemeClr val="tx1"/>
                </a:solidFill>
                <a:latin typeface="Calibri" panose="020F0502020204030204" pitchFamily="34" charset="0"/>
              </a:rPr>
              <a:t>What happened next?</a:t>
            </a:r>
          </a:p>
        </p:txBody>
      </p:sp>
      <p:sp>
        <p:nvSpPr>
          <p:cNvPr id="68614" name="TextBox 5">
            <a:extLst>
              <a:ext uri="{FF2B5EF4-FFF2-40B4-BE49-F238E27FC236}">
                <a16:creationId xmlns:a16="http://schemas.microsoft.com/office/drawing/2014/main" id="{BD46B11F-D0D2-4437-BC35-8881D2DAB5CE}"/>
              </a:ext>
            </a:extLst>
          </p:cNvPr>
          <p:cNvSpPr txBox="1">
            <a:spLocks noChangeArrowheads="1"/>
          </p:cNvSpPr>
          <p:nvPr/>
        </p:nvSpPr>
        <p:spPr bwMode="auto">
          <a:xfrm>
            <a:off x="265287" y="2342140"/>
            <a:ext cx="2627561" cy="3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dirty="0">
                <a:solidFill>
                  <a:schemeClr val="tx1"/>
                </a:solidFill>
                <a:latin typeface="Calibri" panose="020F0502020204030204" pitchFamily="34" charset="0"/>
              </a:rPr>
              <a:t>Tell us more about...</a:t>
            </a:r>
          </a:p>
        </p:txBody>
      </p:sp>
      <p:sp>
        <p:nvSpPr>
          <p:cNvPr id="68615" name="TextBox 6">
            <a:extLst>
              <a:ext uri="{FF2B5EF4-FFF2-40B4-BE49-F238E27FC236}">
                <a16:creationId xmlns:a16="http://schemas.microsoft.com/office/drawing/2014/main" id="{C6601444-5CE4-4BA4-B236-81499A4B57F7}"/>
              </a:ext>
            </a:extLst>
          </p:cNvPr>
          <p:cNvSpPr txBox="1">
            <a:spLocks noChangeArrowheads="1"/>
          </p:cNvSpPr>
          <p:nvPr/>
        </p:nvSpPr>
        <p:spPr bwMode="auto">
          <a:xfrm>
            <a:off x="5155035" y="1968996"/>
            <a:ext cx="4246066" cy="3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a:solidFill>
                  <a:schemeClr val="tx1"/>
                </a:solidFill>
                <a:latin typeface="Calibri" panose="020F0502020204030204" pitchFamily="34" charset="0"/>
              </a:rPr>
              <a:t>What were your thoughts at the time?</a:t>
            </a:r>
          </a:p>
        </p:txBody>
      </p:sp>
      <p:sp>
        <p:nvSpPr>
          <p:cNvPr id="68616" name="TextBox 7">
            <a:extLst>
              <a:ext uri="{FF2B5EF4-FFF2-40B4-BE49-F238E27FC236}">
                <a16:creationId xmlns:a16="http://schemas.microsoft.com/office/drawing/2014/main" id="{86D80219-DF79-4BBB-8626-DD235AAA842C}"/>
              </a:ext>
            </a:extLst>
          </p:cNvPr>
          <p:cNvSpPr txBox="1">
            <a:spLocks noChangeArrowheads="1"/>
          </p:cNvSpPr>
          <p:nvPr/>
        </p:nvSpPr>
        <p:spPr bwMode="auto">
          <a:xfrm>
            <a:off x="7177906" y="3045992"/>
            <a:ext cx="4105424" cy="3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dirty="0">
                <a:solidFill>
                  <a:schemeClr val="tx1"/>
                </a:solidFill>
                <a:latin typeface="Calibri" panose="020F0502020204030204" pitchFamily="34" charset="0"/>
              </a:rPr>
              <a:t>What were you thinking?</a:t>
            </a:r>
          </a:p>
        </p:txBody>
      </p:sp>
      <p:sp>
        <p:nvSpPr>
          <p:cNvPr id="68617" name="TextBox 8">
            <a:extLst>
              <a:ext uri="{FF2B5EF4-FFF2-40B4-BE49-F238E27FC236}">
                <a16:creationId xmlns:a16="http://schemas.microsoft.com/office/drawing/2014/main" id="{ECB56811-264C-46D4-B9FF-984AA6BC8947}"/>
              </a:ext>
            </a:extLst>
          </p:cNvPr>
          <p:cNvSpPr txBox="1">
            <a:spLocks noChangeArrowheads="1"/>
          </p:cNvSpPr>
          <p:nvPr/>
        </p:nvSpPr>
        <p:spPr bwMode="auto">
          <a:xfrm>
            <a:off x="919572" y="3144601"/>
            <a:ext cx="2395389" cy="66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dirty="0">
                <a:solidFill>
                  <a:schemeClr val="tx1"/>
                </a:solidFill>
                <a:latin typeface="Calibri" panose="020F0502020204030204" pitchFamily="34" charset="0"/>
              </a:rPr>
              <a:t>What was happening before?</a:t>
            </a:r>
          </a:p>
        </p:txBody>
      </p:sp>
      <p:sp>
        <p:nvSpPr>
          <p:cNvPr id="68618" name="TextBox 9">
            <a:extLst>
              <a:ext uri="{FF2B5EF4-FFF2-40B4-BE49-F238E27FC236}">
                <a16:creationId xmlns:a16="http://schemas.microsoft.com/office/drawing/2014/main" id="{F38045C6-4E17-443B-9DC8-FDFCD7FDF43D}"/>
              </a:ext>
            </a:extLst>
          </p:cNvPr>
          <p:cNvSpPr txBox="1">
            <a:spLocks noChangeArrowheads="1"/>
          </p:cNvSpPr>
          <p:nvPr/>
        </p:nvSpPr>
        <p:spPr bwMode="auto">
          <a:xfrm>
            <a:off x="4092402" y="4578697"/>
            <a:ext cx="3492624" cy="3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a:solidFill>
                  <a:schemeClr val="tx1"/>
                </a:solidFill>
                <a:latin typeface="Calibri" panose="020F0502020204030204" pitchFamily="34" charset="0"/>
              </a:rPr>
              <a:t>How were you feeling?</a:t>
            </a:r>
          </a:p>
        </p:txBody>
      </p:sp>
      <p:sp>
        <p:nvSpPr>
          <p:cNvPr id="68619" name="TextBox 10">
            <a:extLst>
              <a:ext uri="{FF2B5EF4-FFF2-40B4-BE49-F238E27FC236}">
                <a16:creationId xmlns:a16="http://schemas.microsoft.com/office/drawing/2014/main" id="{5E4CC9D8-54DC-4B63-9DC7-30F892379357}"/>
              </a:ext>
            </a:extLst>
          </p:cNvPr>
          <p:cNvSpPr txBox="1">
            <a:spLocks noChangeArrowheads="1"/>
          </p:cNvSpPr>
          <p:nvPr/>
        </p:nvSpPr>
        <p:spPr bwMode="auto">
          <a:xfrm>
            <a:off x="8326488" y="4388691"/>
            <a:ext cx="2956842" cy="66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dirty="0">
                <a:solidFill>
                  <a:schemeClr val="tx1"/>
                </a:solidFill>
                <a:latin typeface="Calibri" panose="020F0502020204030204" pitchFamily="34" charset="0"/>
              </a:rPr>
              <a:t>What do you think about it now?</a:t>
            </a:r>
          </a:p>
        </p:txBody>
      </p:sp>
      <p:sp>
        <p:nvSpPr>
          <p:cNvPr id="68620" name="TextBox 11">
            <a:extLst>
              <a:ext uri="{FF2B5EF4-FFF2-40B4-BE49-F238E27FC236}">
                <a16:creationId xmlns:a16="http://schemas.microsoft.com/office/drawing/2014/main" id="{A9B83C08-85BE-4589-938B-8D02CB3BAACB}"/>
              </a:ext>
            </a:extLst>
          </p:cNvPr>
          <p:cNvSpPr txBox="1">
            <a:spLocks noChangeArrowheads="1"/>
          </p:cNvSpPr>
          <p:nvPr/>
        </p:nvSpPr>
        <p:spPr bwMode="auto">
          <a:xfrm>
            <a:off x="919572" y="4937913"/>
            <a:ext cx="1503536" cy="3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dirty="0">
                <a:solidFill>
                  <a:schemeClr val="tx1"/>
                </a:solidFill>
                <a:latin typeface="Calibri" panose="020F0502020204030204" pitchFamily="34" charset="0"/>
              </a:rPr>
              <a:t>What else?</a:t>
            </a:r>
          </a:p>
        </p:txBody>
      </p:sp>
      <p:sp>
        <p:nvSpPr>
          <p:cNvPr id="68621" name="TextBox 12">
            <a:extLst>
              <a:ext uri="{FF2B5EF4-FFF2-40B4-BE49-F238E27FC236}">
                <a16:creationId xmlns:a16="http://schemas.microsoft.com/office/drawing/2014/main" id="{051B1C26-4A93-4040-A6DC-26F3B30EC941}"/>
              </a:ext>
            </a:extLst>
          </p:cNvPr>
          <p:cNvSpPr txBox="1">
            <a:spLocks noChangeArrowheads="1"/>
          </p:cNvSpPr>
          <p:nvPr/>
        </p:nvSpPr>
        <p:spPr bwMode="auto">
          <a:xfrm>
            <a:off x="2696022" y="5605611"/>
            <a:ext cx="3489275" cy="66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a:solidFill>
                  <a:schemeClr val="tx1"/>
                </a:solidFill>
                <a:latin typeface="Calibri" panose="020F0502020204030204" pitchFamily="34" charset="0"/>
              </a:rPr>
              <a:t>At that point, what were you thinking/feeling?</a:t>
            </a:r>
          </a:p>
        </p:txBody>
      </p:sp>
      <p:sp>
        <p:nvSpPr>
          <p:cNvPr id="68622" name="TextBox 13">
            <a:extLst>
              <a:ext uri="{FF2B5EF4-FFF2-40B4-BE49-F238E27FC236}">
                <a16:creationId xmlns:a16="http://schemas.microsoft.com/office/drawing/2014/main" id="{D2C9F026-21A0-4AC3-AEA8-5FB9538DED94}"/>
              </a:ext>
            </a:extLst>
          </p:cNvPr>
          <p:cNvSpPr txBox="1">
            <a:spLocks noChangeArrowheads="1"/>
          </p:cNvSpPr>
          <p:nvPr/>
        </p:nvSpPr>
        <p:spPr bwMode="auto">
          <a:xfrm>
            <a:off x="7174186" y="5629014"/>
            <a:ext cx="3493740" cy="66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a:solidFill>
                  <a:schemeClr val="tx1"/>
                </a:solidFill>
                <a:latin typeface="Calibri" panose="020F0502020204030204" pitchFamily="34" charset="0"/>
              </a:rPr>
              <a:t>When that happened what happened next?</a:t>
            </a:r>
          </a:p>
        </p:txBody>
      </p:sp>
      <p:sp>
        <p:nvSpPr>
          <p:cNvPr id="68623" name="TextBox 14">
            <a:extLst>
              <a:ext uri="{FF2B5EF4-FFF2-40B4-BE49-F238E27FC236}">
                <a16:creationId xmlns:a16="http://schemas.microsoft.com/office/drawing/2014/main" id="{42791DEE-6AF8-4F0E-ABF4-1F712EE5A028}"/>
              </a:ext>
            </a:extLst>
          </p:cNvPr>
          <p:cNvSpPr txBox="1">
            <a:spLocks noChangeArrowheads="1"/>
          </p:cNvSpPr>
          <p:nvPr/>
        </p:nvSpPr>
        <p:spPr bwMode="auto">
          <a:xfrm>
            <a:off x="7060406" y="804789"/>
            <a:ext cx="2495848" cy="66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a:solidFill>
                  <a:schemeClr val="tx1"/>
                </a:solidFill>
                <a:latin typeface="Calibri" panose="020F0502020204030204" pitchFamily="34" charset="0"/>
              </a:rPr>
              <a:t>What has brought us here today?</a:t>
            </a:r>
          </a:p>
        </p:txBody>
      </p:sp>
      <p:sp>
        <p:nvSpPr>
          <p:cNvPr id="68624" name="TextBox 15">
            <a:extLst>
              <a:ext uri="{FF2B5EF4-FFF2-40B4-BE49-F238E27FC236}">
                <a16:creationId xmlns:a16="http://schemas.microsoft.com/office/drawing/2014/main" id="{563C4EEB-3980-49CF-8215-22DD06295E95}"/>
              </a:ext>
            </a:extLst>
          </p:cNvPr>
          <p:cNvSpPr txBox="1">
            <a:spLocks noChangeArrowheads="1"/>
          </p:cNvSpPr>
          <p:nvPr/>
        </p:nvSpPr>
        <p:spPr bwMode="auto">
          <a:xfrm>
            <a:off x="1117700" y="1351289"/>
            <a:ext cx="4394523" cy="66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dirty="0">
                <a:solidFill>
                  <a:schemeClr val="tx1"/>
                </a:solidFill>
                <a:latin typeface="Calibri" panose="020F0502020204030204" pitchFamily="34" charset="0"/>
              </a:rPr>
              <a:t>Tell us the issues that have brought us here today?</a:t>
            </a:r>
          </a:p>
        </p:txBody>
      </p:sp>
      <p:sp>
        <p:nvSpPr>
          <p:cNvPr id="68625" name="TextBox 16">
            <a:extLst>
              <a:ext uri="{FF2B5EF4-FFF2-40B4-BE49-F238E27FC236}">
                <a16:creationId xmlns:a16="http://schemas.microsoft.com/office/drawing/2014/main" id="{19465B8A-C07F-4C8E-BF68-12B39EF1C71B}"/>
              </a:ext>
            </a:extLst>
          </p:cNvPr>
          <p:cNvSpPr txBox="1">
            <a:spLocks noChangeArrowheads="1"/>
          </p:cNvSpPr>
          <p:nvPr/>
        </p:nvSpPr>
        <p:spPr bwMode="auto">
          <a:xfrm>
            <a:off x="2460502" y="3959201"/>
            <a:ext cx="3282776" cy="3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a:solidFill>
                  <a:schemeClr val="tx1"/>
                </a:solidFill>
                <a:latin typeface="Calibri" panose="020F0502020204030204" pitchFamily="34" charset="0"/>
              </a:rPr>
              <a:t>What was in your head?</a:t>
            </a:r>
          </a:p>
        </p:txBody>
      </p:sp>
    </p:spTree>
    <p:custDataLst>
      <p:tags r:id="rId1"/>
    </p:custData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6955CF24-8479-4E4E-B4DA-BB6CA82A8D41}"/>
              </a:ext>
            </a:extLst>
          </p:cNvPr>
          <p:cNvSpPr>
            <a:spLocks noChangeArrowheads="1"/>
          </p:cNvSpPr>
          <p:nvPr/>
        </p:nvSpPr>
        <p:spPr bwMode="auto">
          <a:xfrm>
            <a:off x="4915049" y="2425527"/>
            <a:ext cx="2437805" cy="1337221"/>
          </a:xfrm>
          <a:prstGeom prst="ellipse">
            <a:avLst/>
          </a:prstGeom>
          <a:gradFill rotWithShape="1">
            <a:gsLst>
              <a:gs pos="0">
                <a:srgbClr val="9F9FE5"/>
              </a:gs>
              <a:gs pos="50000">
                <a:srgbClr val="8585C0"/>
              </a:gs>
              <a:gs pos="100000">
                <a:srgbClr val="5B5B85"/>
              </a:gs>
            </a:gsLst>
            <a:lin ang="5400000" scaled="1"/>
          </a:gradFill>
          <a:ln w="9525">
            <a:solidFill>
              <a:srgbClr val="69716F"/>
            </a:solidFill>
            <a:round/>
            <a:headEnd/>
            <a:tailEnd/>
          </a:ln>
          <a:effectLst>
            <a:outerShdw blurRad="40000" dist="23000" dir="5400000" rotWithShape="0">
              <a:srgbClr val="808080">
                <a:alpha val="34998"/>
              </a:srgbClr>
            </a:outerShdw>
          </a:effectLst>
        </p:spPr>
        <p:txBody>
          <a:bodyPr lIns="76796" tIns="38398" rIns="76796" bIns="38398" anchor="ctr"/>
          <a:lstStyle>
            <a:lvl1pPr>
              <a:defRPr sz="4200">
                <a:solidFill>
                  <a:srgbClr val="414141"/>
                </a:solidFill>
                <a:latin typeface="Gill Sans Light" panose="020B0502020104020203" pitchFamily="34" charset="-79"/>
                <a:ea typeface="ヒラギノ角ゴ ProN W3" panose="020B0300000000000000" pitchFamily="34" charset="-128"/>
                <a:cs typeface="ヒラギノ角ゴ ProN W3" panose="020B0300000000000000" pitchFamily="34" charset="-128"/>
                <a:sym typeface="Gill Sans Light" panose="020B0502020104020203" pitchFamily="34" charset="-79"/>
              </a:defRPr>
            </a:lvl1pPr>
            <a:lvl2pPr marL="742950" indent="-285750">
              <a:defRPr sz="4200">
                <a:solidFill>
                  <a:srgbClr val="414141"/>
                </a:solidFill>
                <a:latin typeface="Gill Sans Light" panose="020B0502020104020203" pitchFamily="34" charset="-79"/>
                <a:ea typeface="ヒラギノ角ゴ ProN W3" panose="020B0300000000000000" pitchFamily="34" charset="-128"/>
                <a:cs typeface="ヒラギノ角ゴ ProN W3" panose="020B0300000000000000" pitchFamily="34" charset="-128"/>
                <a:sym typeface="Gill Sans Light" panose="020B0502020104020203" pitchFamily="34" charset="-79"/>
              </a:defRPr>
            </a:lvl2pPr>
            <a:lvl3pPr marL="1143000" indent="-228600">
              <a:defRPr sz="4200">
                <a:solidFill>
                  <a:srgbClr val="414141"/>
                </a:solidFill>
                <a:latin typeface="Gill Sans Light" panose="020B0502020104020203" pitchFamily="34" charset="-79"/>
                <a:ea typeface="ヒラギノ角ゴ ProN W3" panose="020B0300000000000000" pitchFamily="34" charset="-128"/>
                <a:cs typeface="ヒラギノ角ゴ ProN W3" panose="020B0300000000000000" pitchFamily="34" charset="-128"/>
                <a:sym typeface="Gill Sans Light" panose="020B0502020104020203" pitchFamily="34" charset="-79"/>
              </a:defRPr>
            </a:lvl3pPr>
            <a:lvl4pPr marL="1600200" indent="-228600">
              <a:defRPr sz="4200">
                <a:solidFill>
                  <a:srgbClr val="414141"/>
                </a:solidFill>
                <a:latin typeface="Gill Sans Light" panose="020B0502020104020203" pitchFamily="34" charset="-79"/>
                <a:ea typeface="ヒラギノ角ゴ ProN W3" panose="020B0300000000000000" pitchFamily="34" charset="-128"/>
                <a:cs typeface="ヒラギノ角ゴ ProN W3" panose="020B0300000000000000" pitchFamily="34" charset="-128"/>
                <a:sym typeface="Gill Sans Light" panose="020B0502020104020203" pitchFamily="34" charset="-79"/>
              </a:defRPr>
            </a:lvl4pPr>
            <a:lvl5pPr marL="2057400" indent="-228600">
              <a:defRPr sz="4200">
                <a:solidFill>
                  <a:srgbClr val="414141"/>
                </a:solidFill>
                <a:latin typeface="Gill Sans Light" panose="020B0502020104020203" pitchFamily="34" charset="-79"/>
                <a:ea typeface="ヒラギノ角ゴ ProN W3" panose="020B0300000000000000" pitchFamily="34" charset="-128"/>
                <a:cs typeface="ヒラギノ角ゴ ProN W3" panose="020B0300000000000000" pitchFamily="34" charset="-128"/>
                <a:sym typeface="Gill Sans Light" panose="020B0502020104020203" pitchFamily="34" charset="-79"/>
              </a:defRPr>
            </a:lvl5pPr>
            <a:lvl6pPr marL="2514600" indent="-228600" eaLnBrk="0" fontAlgn="base" hangingPunct="0">
              <a:spcBef>
                <a:spcPct val="0"/>
              </a:spcBef>
              <a:spcAft>
                <a:spcPct val="0"/>
              </a:spcAft>
              <a:defRPr sz="4200">
                <a:solidFill>
                  <a:srgbClr val="414141"/>
                </a:solidFill>
                <a:latin typeface="Gill Sans Light" panose="020B0502020104020203" pitchFamily="34" charset="-79"/>
                <a:ea typeface="ヒラギノ角ゴ ProN W3" panose="020B0300000000000000" pitchFamily="34" charset="-128"/>
                <a:cs typeface="ヒラギノ角ゴ ProN W3" panose="020B0300000000000000" pitchFamily="34" charset="-128"/>
                <a:sym typeface="Gill Sans Light" panose="020B0502020104020203" pitchFamily="34" charset="-79"/>
              </a:defRPr>
            </a:lvl6pPr>
            <a:lvl7pPr marL="2971800" indent="-228600" eaLnBrk="0" fontAlgn="base" hangingPunct="0">
              <a:spcBef>
                <a:spcPct val="0"/>
              </a:spcBef>
              <a:spcAft>
                <a:spcPct val="0"/>
              </a:spcAft>
              <a:defRPr sz="4200">
                <a:solidFill>
                  <a:srgbClr val="414141"/>
                </a:solidFill>
                <a:latin typeface="Gill Sans Light" panose="020B0502020104020203" pitchFamily="34" charset="-79"/>
                <a:ea typeface="ヒラギノ角ゴ ProN W3" panose="020B0300000000000000" pitchFamily="34" charset="-128"/>
                <a:cs typeface="ヒラギノ角ゴ ProN W3" panose="020B0300000000000000" pitchFamily="34" charset="-128"/>
                <a:sym typeface="Gill Sans Light" panose="020B0502020104020203" pitchFamily="34" charset="-79"/>
              </a:defRPr>
            </a:lvl7pPr>
            <a:lvl8pPr marL="3429000" indent="-228600" eaLnBrk="0" fontAlgn="base" hangingPunct="0">
              <a:spcBef>
                <a:spcPct val="0"/>
              </a:spcBef>
              <a:spcAft>
                <a:spcPct val="0"/>
              </a:spcAft>
              <a:defRPr sz="4200">
                <a:solidFill>
                  <a:srgbClr val="414141"/>
                </a:solidFill>
                <a:latin typeface="Gill Sans Light" panose="020B0502020104020203" pitchFamily="34" charset="-79"/>
                <a:ea typeface="ヒラギノ角ゴ ProN W3" panose="020B0300000000000000" pitchFamily="34" charset="-128"/>
                <a:cs typeface="ヒラギノ角ゴ ProN W3" panose="020B0300000000000000" pitchFamily="34" charset="-128"/>
                <a:sym typeface="Gill Sans Light" panose="020B0502020104020203" pitchFamily="34" charset="-79"/>
              </a:defRPr>
            </a:lvl8pPr>
            <a:lvl9pPr marL="3886200" indent="-228600" eaLnBrk="0" fontAlgn="base" hangingPunct="0">
              <a:spcBef>
                <a:spcPct val="0"/>
              </a:spcBef>
              <a:spcAft>
                <a:spcPct val="0"/>
              </a:spcAft>
              <a:defRPr sz="4200">
                <a:solidFill>
                  <a:srgbClr val="414141"/>
                </a:solidFill>
                <a:latin typeface="Gill Sans Light" panose="020B0502020104020203" pitchFamily="34" charset="-79"/>
                <a:ea typeface="ヒラギノ角ゴ ProN W3" panose="020B0300000000000000" pitchFamily="34" charset="-128"/>
                <a:cs typeface="ヒラギノ角ゴ ProN W3" panose="020B0300000000000000" pitchFamily="34" charset="-128"/>
                <a:sym typeface="Gill Sans Light" panose="020B0502020104020203" pitchFamily="34" charset="-79"/>
              </a:defRPr>
            </a:lvl9pPr>
          </a:lstStyle>
          <a:p>
            <a:pPr algn="ctr" eaLnBrk="1" hangingPunct="1">
              <a:defRPr/>
            </a:pPr>
            <a:endParaRPr lang="en-GB" altLang="en-US" sz="2672">
              <a:solidFill>
                <a:srgbClr val="FFFFFF"/>
              </a:solidFill>
            </a:endParaRPr>
          </a:p>
        </p:txBody>
      </p:sp>
      <p:sp>
        <p:nvSpPr>
          <p:cNvPr id="70659" name="TextBox 2">
            <a:extLst>
              <a:ext uri="{FF2B5EF4-FFF2-40B4-BE49-F238E27FC236}">
                <a16:creationId xmlns:a16="http://schemas.microsoft.com/office/drawing/2014/main" id="{103A47F5-AD83-4886-8782-A2AEAB896D9D}"/>
              </a:ext>
            </a:extLst>
          </p:cNvPr>
          <p:cNvSpPr txBox="1">
            <a:spLocks noChangeArrowheads="1"/>
          </p:cNvSpPr>
          <p:nvPr/>
        </p:nvSpPr>
        <p:spPr bwMode="auto">
          <a:xfrm>
            <a:off x="5015508" y="2604121"/>
            <a:ext cx="2240236" cy="72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2109" b="1">
                <a:solidFill>
                  <a:schemeClr val="tx1"/>
                </a:solidFill>
                <a:latin typeface="Calibri" panose="020F0502020204030204" pitchFamily="34" charset="0"/>
              </a:rPr>
              <a:t>Who has been affected by this?</a:t>
            </a:r>
          </a:p>
        </p:txBody>
      </p:sp>
      <p:sp>
        <p:nvSpPr>
          <p:cNvPr id="70660" name="TextBox 4">
            <a:extLst>
              <a:ext uri="{FF2B5EF4-FFF2-40B4-BE49-F238E27FC236}">
                <a16:creationId xmlns:a16="http://schemas.microsoft.com/office/drawing/2014/main" id="{4D9FB8F6-7BCD-455B-835D-FF6489B7AB58}"/>
              </a:ext>
            </a:extLst>
          </p:cNvPr>
          <p:cNvSpPr txBox="1">
            <a:spLocks noChangeArrowheads="1"/>
          </p:cNvSpPr>
          <p:nvPr/>
        </p:nvSpPr>
        <p:spPr bwMode="auto">
          <a:xfrm>
            <a:off x="6908751" y="1269358"/>
            <a:ext cx="2906613" cy="66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dirty="0">
                <a:solidFill>
                  <a:schemeClr val="tx1"/>
                </a:solidFill>
                <a:latin typeface="Calibri" panose="020F0502020204030204" pitchFamily="34" charset="0"/>
              </a:rPr>
              <a:t>How have you been affected?</a:t>
            </a:r>
          </a:p>
        </p:txBody>
      </p:sp>
      <p:sp>
        <p:nvSpPr>
          <p:cNvPr id="70661" name="TextBox 5">
            <a:extLst>
              <a:ext uri="{FF2B5EF4-FFF2-40B4-BE49-F238E27FC236}">
                <a16:creationId xmlns:a16="http://schemas.microsoft.com/office/drawing/2014/main" id="{5BE512FD-1BF7-4785-A673-1E84113548B5}"/>
              </a:ext>
            </a:extLst>
          </p:cNvPr>
          <p:cNvSpPr txBox="1">
            <a:spLocks noChangeArrowheads="1"/>
          </p:cNvSpPr>
          <p:nvPr/>
        </p:nvSpPr>
        <p:spPr bwMode="auto">
          <a:xfrm>
            <a:off x="2794248" y="938511"/>
            <a:ext cx="2637607" cy="3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dirty="0">
                <a:solidFill>
                  <a:schemeClr val="tx1"/>
                </a:solidFill>
                <a:latin typeface="Calibri" panose="020F0502020204030204" pitchFamily="34" charset="0"/>
              </a:rPr>
              <a:t>Tell us more about...</a:t>
            </a:r>
          </a:p>
        </p:txBody>
      </p:sp>
      <p:sp>
        <p:nvSpPr>
          <p:cNvPr id="70662" name="TextBox 8">
            <a:extLst>
              <a:ext uri="{FF2B5EF4-FFF2-40B4-BE49-F238E27FC236}">
                <a16:creationId xmlns:a16="http://schemas.microsoft.com/office/drawing/2014/main" id="{9BF5667E-B0A9-42D4-9834-F03BB30CD819}"/>
              </a:ext>
            </a:extLst>
          </p:cNvPr>
          <p:cNvSpPr txBox="1">
            <a:spLocks noChangeArrowheads="1"/>
          </p:cNvSpPr>
          <p:nvPr/>
        </p:nvSpPr>
        <p:spPr bwMode="auto">
          <a:xfrm>
            <a:off x="919014" y="1922274"/>
            <a:ext cx="2995910" cy="66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dirty="0">
                <a:solidFill>
                  <a:schemeClr val="tx1"/>
                </a:solidFill>
                <a:latin typeface="Calibri" panose="020F0502020204030204" pitchFamily="34" charset="0"/>
              </a:rPr>
              <a:t>How have they been affected?</a:t>
            </a:r>
          </a:p>
        </p:txBody>
      </p:sp>
      <p:sp>
        <p:nvSpPr>
          <p:cNvPr id="70663" name="TextBox 10">
            <a:extLst>
              <a:ext uri="{FF2B5EF4-FFF2-40B4-BE49-F238E27FC236}">
                <a16:creationId xmlns:a16="http://schemas.microsoft.com/office/drawing/2014/main" id="{D2082CC9-FF6F-4953-B961-16AE0DD690AA}"/>
              </a:ext>
            </a:extLst>
          </p:cNvPr>
          <p:cNvSpPr txBox="1">
            <a:spLocks noChangeArrowheads="1"/>
          </p:cNvSpPr>
          <p:nvPr/>
        </p:nvSpPr>
        <p:spPr bwMode="auto">
          <a:xfrm>
            <a:off x="752475" y="3906627"/>
            <a:ext cx="2868662" cy="3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dirty="0">
                <a:solidFill>
                  <a:schemeClr val="tx1"/>
                </a:solidFill>
                <a:latin typeface="Calibri" panose="020F0502020204030204" pitchFamily="34" charset="0"/>
              </a:rPr>
              <a:t>Anything else to add?</a:t>
            </a:r>
          </a:p>
        </p:txBody>
      </p:sp>
      <p:sp>
        <p:nvSpPr>
          <p:cNvPr id="70664" name="TextBox 11">
            <a:extLst>
              <a:ext uri="{FF2B5EF4-FFF2-40B4-BE49-F238E27FC236}">
                <a16:creationId xmlns:a16="http://schemas.microsoft.com/office/drawing/2014/main" id="{33FF7AC3-6827-41B3-B4CC-5E1F8BC9583F}"/>
              </a:ext>
            </a:extLst>
          </p:cNvPr>
          <p:cNvSpPr txBox="1">
            <a:spLocks noChangeArrowheads="1"/>
          </p:cNvSpPr>
          <p:nvPr/>
        </p:nvSpPr>
        <p:spPr bwMode="auto">
          <a:xfrm>
            <a:off x="5783461" y="475506"/>
            <a:ext cx="1846213" cy="3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a:solidFill>
                  <a:schemeClr val="tx1"/>
                </a:solidFill>
                <a:latin typeface="Calibri" panose="020F0502020204030204" pitchFamily="34" charset="0"/>
              </a:rPr>
              <a:t>Anyone else?</a:t>
            </a:r>
          </a:p>
        </p:txBody>
      </p:sp>
      <p:sp>
        <p:nvSpPr>
          <p:cNvPr id="70665" name="TextBox 12">
            <a:extLst>
              <a:ext uri="{FF2B5EF4-FFF2-40B4-BE49-F238E27FC236}">
                <a16:creationId xmlns:a16="http://schemas.microsoft.com/office/drawing/2014/main" id="{98C6D5DE-D6DA-4AF3-939A-DF59C824CB44}"/>
              </a:ext>
            </a:extLst>
          </p:cNvPr>
          <p:cNvSpPr txBox="1">
            <a:spLocks noChangeArrowheads="1"/>
          </p:cNvSpPr>
          <p:nvPr/>
        </p:nvSpPr>
        <p:spPr bwMode="auto">
          <a:xfrm>
            <a:off x="8362058" y="2543595"/>
            <a:ext cx="2329533" cy="66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dirty="0">
                <a:solidFill>
                  <a:schemeClr val="tx1"/>
                </a:solidFill>
                <a:latin typeface="Calibri" panose="020F0502020204030204" pitchFamily="34" charset="0"/>
              </a:rPr>
              <a:t>Who else has been affected?</a:t>
            </a:r>
          </a:p>
        </p:txBody>
      </p:sp>
      <p:sp>
        <p:nvSpPr>
          <p:cNvPr id="70666" name="TextBox 13">
            <a:extLst>
              <a:ext uri="{FF2B5EF4-FFF2-40B4-BE49-F238E27FC236}">
                <a16:creationId xmlns:a16="http://schemas.microsoft.com/office/drawing/2014/main" id="{3574B7F4-B0C2-47FC-9471-1A9429AF498B}"/>
              </a:ext>
            </a:extLst>
          </p:cNvPr>
          <p:cNvSpPr txBox="1">
            <a:spLocks noChangeArrowheads="1"/>
          </p:cNvSpPr>
          <p:nvPr/>
        </p:nvSpPr>
        <p:spPr bwMode="auto">
          <a:xfrm>
            <a:off x="3415978" y="4667994"/>
            <a:ext cx="2635374" cy="66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a:solidFill>
                  <a:schemeClr val="tx1"/>
                </a:solidFill>
                <a:latin typeface="Calibri" panose="020F0502020204030204" pitchFamily="34" charset="0"/>
              </a:rPr>
              <a:t>What has been the hardest thing for you?</a:t>
            </a:r>
          </a:p>
        </p:txBody>
      </p:sp>
      <p:sp>
        <p:nvSpPr>
          <p:cNvPr id="70667" name="TextBox 17">
            <a:extLst>
              <a:ext uri="{FF2B5EF4-FFF2-40B4-BE49-F238E27FC236}">
                <a16:creationId xmlns:a16="http://schemas.microsoft.com/office/drawing/2014/main" id="{D1F8957B-EB77-4AAF-B120-90A4833810C3}"/>
              </a:ext>
            </a:extLst>
          </p:cNvPr>
          <p:cNvSpPr txBox="1">
            <a:spLocks noChangeArrowheads="1"/>
          </p:cNvSpPr>
          <p:nvPr/>
        </p:nvSpPr>
        <p:spPr bwMode="auto">
          <a:xfrm>
            <a:off x="7975699" y="3889762"/>
            <a:ext cx="3091904" cy="66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dirty="0">
                <a:solidFill>
                  <a:schemeClr val="tx1"/>
                </a:solidFill>
                <a:latin typeface="Calibri" panose="020F0502020204030204" pitchFamily="34" charset="0"/>
              </a:rPr>
              <a:t>How have others been affected?</a:t>
            </a:r>
          </a:p>
        </p:txBody>
      </p:sp>
      <p:sp>
        <p:nvSpPr>
          <p:cNvPr id="70668" name="TextBox 18">
            <a:extLst>
              <a:ext uri="{FF2B5EF4-FFF2-40B4-BE49-F238E27FC236}">
                <a16:creationId xmlns:a16="http://schemas.microsoft.com/office/drawing/2014/main" id="{852B8B36-91F2-4E49-88CF-1DE0F8BAF5B9}"/>
              </a:ext>
            </a:extLst>
          </p:cNvPr>
          <p:cNvSpPr txBox="1">
            <a:spLocks noChangeArrowheads="1"/>
          </p:cNvSpPr>
          <p:nvPr/>
        </p:nvSpPr>
        <p:spPr bwMode="auto">
          <a:xfrm>
            <a:off x="7928223" y="4936035"/>
            <a:ext cx="2120801" cy="66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dirty="0">
                <a:solidFill>
                  <a:schemeClr val="tx1"/>
                </a:solidFill>
                <a:latin typeface="Calibri" panose="020F0502020204030204" pitchFamily="34" charset="0"/>
              </a:rPr>
              <a:t>How do you feel now?</a:t>
            </a:r>
          </a:p>
        </p:txBody>
      </p:sp>
      <p:sp>
        <p:nvSpPr>
          <p:cNvPr id="70669" name="TextBox 18">
            <a:extLst>
              <a:ext uri="{FF2B5EF4-FFF2-40B4-BE49-F238E27FC236}">
                <a16:creationId xmlns:a16="http://schemas.microsoft.com/office/drawing/2014/main" id="{3C161E1B-0CA3-4D85-A513-791EAC280F5C}"/>
              </a:ext>
            </a:extLst>
          </p:cNvPr>
          <p:cNvSpPr txBox="1">
            <a:spLocks noChangeArrowheads="1"/>
          </p:cNvSpPr>
          <p:nvPr/>
        </p:nvSpPr>
        <p:spPr bwMode="auto">
          <a:xfrm>
            <a:off x="2991818" y="5598914"/>
            <a:ext cx="3484811" cy="66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a:solidFill>
                  <a:schemeClr val="tx1"/>
                </a:solidFill>
                <a:latin typeface="Calibri" panose="020F0502020204030204" pitchFamily="34" charset="0"/>
              </a:rPr>
              <a:t>Has anyone else been affected by this?</a:t>
            </a:r>
          </a:p>
        </p:txBody>
      </p:sp>
      <p:sp>
        <p:nvSpPr>
          <p:cNvPr id="70670" name="TextBox 18">
            <a:extLst>
              <a:ext uri="{FF2B5EF4-FFF2-40B4-BE49-F238E27FC236}">
                <a16:creationId xmlns:a16="http://schemas.microsoft.com/office/drawing/2014/main" id="{4ED36A95-86C5-481B-B738-10F23599A77A}"/>
              </a:ext>
            </a:extLst>
          </p:cNvPr>
          <p:cNvSpPr txBox="1">
            <a:spLocks noChangeArrowheads="1"/>
          </p:cNvSpPr>
          <p:nvPr/>
        </p:nvSpPr>
        <p:spPr bwMode="auto">
          <a:xfrm>
            <a:off x="6051351" y="6086699"/>
            <a:ext cx="2638723" cy="66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a:solidFill>
                  <a:schemeClr val="tx1"/>
                </a:solidFill>
                <a:latin typeface="Calibri" panose="020F0502020204030204" pitchFamily="34" charset="0"/>
              </a:rPr>
              <a:t>Was anyone else involved?</a:t>
            </a:r>
          </a:p>
        </p:txBody>
      </p:sp>
    </p:spTree>
    <p:custDataLst>
      <p:tags r:id="rId1"/>
    </p:custData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59550009-4165-4F7F-9CD2-4F62B1BB28AE}"/>
              </a:ext>
            </a:extLst>
          </p:cNvPr>
          <p:cNvSpPr>
            <a:spLocks noChangeArrowheads="1"/>
          </p:cNvSpPr>
          <p:nvPr/>
        </p:nvSpPr>
        <p:spPr bwMode="auto">
          <a:xfrm>
            <a:off x="4855890" y="2547194"/>
            <a:ext cx="2437805" cy="1337221"/>
          </a:xfrm>
          <a:prstGeom prst="ellipse">
            <a:avLst/>
          </a:prstGeom>
          <a:gradFill rotWithShape="1">
            <a:gsLst>
              <a:gs pos="0">
                <a:srgbClr val="9F9FE5"/>
              </a:gs>
              <a:gs pos="50000">
                <a:srgbClr val="8585C0"/>
              </a:gs>
              <a:gs pos="100000">
                <a:srgbClr val="5B5B85"/>
              </a:gs>
            </a:gsLst>
            <a:lin ang="5400000" scaled="1"/>
          </a:gradFill>
          <a:ln w="9525">
            <a:solidFill>
              <a:srgbClr val="69716F"/>
            </a:solidFill>
            <a:round/>
            <a:headEnd/>
            <a:tailEnd/>
          </a:ln>
          <a:effectLst>
            <a:outerShdw blurRad="40000" dist="23000" dir="5400000" rotWithShape="0">
              <a:srgbClr val="808080">
                <a:alpha val="34998"/>
              </a:srgbClr>
            </a:outerShdw>
          </a:effectLst>
        </p:spPr>
        <p:txBody>
          <a:bodyPr lIns="76796" tIns="38398" rIns="76796" bIns="38398" anchor="ctr"/>
          <a:lstStyle>
            <a:lvl1pPr>
              <a:defRPr sz="4200">
                <a:solidFill>
                  <a:srgbClr val="414141"/>
                </a:solidFill>
                <a:latin typeface="Gill Sans Light" panose="020B0502020104020203" pitchFamily="34" charset="-79"/>
                <a:ea typeface="ヒラギノ角ゴ ProN W3" panose="020B0300000000000000" pitchFamily="34" charset="-128"/>
                <a:cs typeface="ヒラギノ角ゴ ProN W3" panose="020B0300000000000000" pitchFamily="34" charset="-128"/>
                <a:sym typeface="Gill Sans Light" panose="020B0502020104020203" pitchFamily="34" charset="-79"/>
              </a:defRPr>
            </a:lvl1pPr>
            <a:lvl2pPr marL="742950" indent="-285750">
              <a:defRPr sz="4200">
                <a:solidFill>
                  <a:srgbClr val="414141"/>
                </a:solidFill>
                <a:latin typeface="Gill Sans Light" panose="020B0502020104020203" pitchFamily="34" charset="-79"/>
                <a:ea typeface="ヒラギノ角ゴ ProN W3" panose="020B0300000000000000" pitchFamily="34" charset="-128"/>
                <a:cs typeface="ヒラギノ角ゴ ProN W3" panose="020B0300000000000000" pitchFamily="34" charset="-128"/>
                <a:sym typeface="Gill Sans Light" panose="020B0502020104020203" pitchFamily="34" charset="-79"/>
              </a:defRPr>
            </a:lvl2pPr>
            <a:lvl3pPr marL="1143000" indent="-228600">
              <a:defRPr sz="4200">
                <a:solidFill>
                  <a:srgbClr val="414141"/>
                </a:solidFill>
                <a:latin typeface="Gill Sans Light" panose="020B0502020104020203" pitchFamily="34" charset="-79"/>
                <a:ea typeface="ヒラギノ角ゴ ProN W3" panose="020B0300000000000000" pitchFamily="34" charset="-128"/>
                <a:cs typeface="ヒラギノ角ゴ ProN W3" panose="020B0300000000000000" pitchFamily="34" charset="-128"/>
                <a:sym typeface="Gill Sans Light" panose="020B0502020104020203" pitchFamily="34" charset="-79"/>
              </a:defRPr>
            </a:lvl3pPr>
            <a:lvl4pPr marL="1600200" indent="-228600">
              <a:defRPr sz="4200">
                <a:solidFill>
                  <a:srgbClr val="414141"/>
                </a:solidFill>
                <a:latin typeface="Gill Sans Light" panose="020B0502020104020203" pitchFamily="34" charset="-79"/>
                <a:ea typeface="ヒラギノ角ゴ ProN W3" panose="020B0300000000000000" pitchFamily="34" charset="-128"/>
                <a:cs typeface="ヒラギノ角ゴ ProN W3" panose="020B0300000000000000" pitchFamily="34" charset="-128"/>
                <a:sym typeface="Gill Sans Light" panose="020B0502020104020203" pitchFamily="34" charset="-79"/>
              </a:defRPr>
            </a:lvl4pPr>
            <a:lvl5pPr marL="2057400" indent="-228600">
              <a:defRPr sz="4200">
                <a:solidFill>
                  <a:srgbClr val="414141"/>
                </a:solidFill>
                <a:latin typeface="Gill Sans Light" panose="020B0502020104020203" pitchFamily="34" charset="-79"/>
                <a:ea typeface="ヒラギノ角ゴ ProN W3" panose="020B0300000000000000" pitchFamily="34" charset="-128"/>
                <a:cs typeface="ヒラギノ角ゴ ProN W3" panose="020B0300000000000000" pitchFamily="34" charset="-128"/>
                <a:sym typeface="Gill Sans Light" panose="020B0502020104020203" pitchFamily="34" charset="-79"/>
              </a:defRPr>
            </a:lvl5pPr>
            <a:lvl6pPr marL="2514600" indent="-228600" eaLnBrk="0" fontAlgn="base" hangingPunct="0">
              <a:spcBef>
                <a:spcPct val="0"/>
              </a:spcBef>
              <a:spcAft>
                <a:spcPct val="0"/>
              </a:spcAft>
              <a:defRPr sz="4200">
                <a:solidFill>
                  <a:srgbClr val="414141"/>
                </a:solidFill>
                <a:latin typeface="Gill Sans Light" panose="020B0502020104020203" pitchFamily="34" charset="-79"/>
                <a:ea typeface="ヒラギノ角ゴ ProN W3" panose="020B0300000000000000" pitchFamily="34" charset="-128"/>
                <a:cs typeface="ヒラギノ角ゴ ProN W3" panose="020B0300000000000000" pitchFamily="34" charset="-128"/>
                <a:sym typeface="Gill Sans Light" panose="020B0502020104020203" pitchFamily="34" charset="-79"/>
              </a:defRPr>
            </a:lvl6pPr>
            <a:lvl7pPr marL="2971800" indent="-228600" eaLnBrk="0" fontAlgn="base" hangingPunct="0">
              <a:spcBef>
                <a:spcPct val="0"/>
              </a:spcBef>
              <a:spcAft>
                <a:spcPct val="0"/>
              </a:spcAft>
              <a:defRPr sz="4200">
                <a:solidFill>
                  <a:srgbClr val="414141"/>
                </a:solidFill>
                <a:latin typeface="Gill Sans Light" panose="020B0502020104020203" pitchFamily="34" charset="-79"/>
                <a:ea typeface="ヒラギノ角ゴ ProN W3" panose="020B0300000000000000" pitchFamily="34" charset="-128"/>
                <a:cs typeface="ヒラギノ角ゴ ProN W3" panose="020B0300000000000000" pitchFamily="34" charset="-128"/>
                <a:sym typeface="Gill Sans Light" panose="020B0502020104020203" pitchFamily="34" charset="-79"/>
              </a:defRPr>
            </a:lvl7pPr>
            <a:lvl8pPr marL="3429000" indent="-228600" eaLnBrk="0" fontAlgn="base" hangingPunct="0">
              <a:spcBef>
                <a:spcPct val="0"/>
              </a:spcBef>
              <a:spcAft>
                <a:spcPct val="0"/>
              </a:spcAft>
              <a:defRPr sz="4200">
                <a:solidFill>
                  <a:srgbClr val="414141"/>
                </a:solidFill>
                <a:latin typeface="Gill Sans Light" panose="020B0502020104020203" pitchFamily="34" charset="-79"/>
                <a:ea typeface="ヒラギノ角ゴ ProN W3" panose="020B0300000000000000" pitchFamily="34" charset="-128"/>
                <a:cs typeface="ヒラギノ角ゴ ProN W3" panose="020B0300000000000000" pitchFamily="34" charset="-128"/>
                <a:sym typeface="Gill Sans Light" panose="020B0502020104020203" pitchFamily="34" charset="-79"/>
              </a:defRPr>
            </a:lvl8pPr>
            <a:lvl9pPr marL="3886200" indent="-228600" eaLnBrk="0" fontAlgn="base" hangingPunct="0">
              <a:spcBef>
                <a:spcPct val="0"/>
              </a:spcBef>
              <a:spcAft>
                <a:spcPct val="0"/>
              </a:spcAft>
              <a:defRPr sz="4200">
                <a:solidFill>
                  <a:srgbClr val="414141"/>
                </a:solidFill>
                <a:latin typeface="Gill Sans Light" panose="020B0502020104020203" pitchFamily="34" charset="-79"/>
                <a:ea typeface="ヒラギノ角ゴ ProN W3" panose="020B0300000000000000" pitchFamily="34" charset="-128"/>
                <a:cs typeface="ヒラギノ角ゴ ProN W3" panose="020B0300000000000000" pitchFamily="34" charset="-128"/>
                <a:sym typeface="Gill Sans Light" panose="020B0502020104020203" pitchFamily="34" charset="-79"/>
              </a:defRPr>
            </a:lvl9pPr>
          </a:lstStyle>
          <a:p>
            <a:pPr algn="ctr" eaLnBrk="1" hangingPunct="1">
              <a:defRPr/>
            </a:pPr>
            <a:endParaRPr lang="en-GB" altLang="en-US" sz="2672">
              <a:solidFill>
                <a:srgbClr val="FFFFFF"/>
              </a:solidFill>
            </a:endParaRPr>
          </a:p>
        </p:txBody>
      </p:sp>
      <p:sp>
        <p:nvSpPr>
          <p:cNvPr id="72707" name="TextBox 2">
            <a:extLst>
              <a:ext uri="{FF2B5EF4-FFF2-40B4-BE49-F238E27FC236}">
                <a16:creationId xmlns:a16="http://schemas.microsoft.com/office/drawing/2014/main" id="{07AB1481-A247-43C0-806A-A81CDF10329F}"/>
              </a:ext>
            </a:extLst>
          </p:cNvPr>
          <p:cNvSpPr txBox="1">
            <a:spLocks noChangeArrowheads="1"/>
          </p:cNvSpPr>
          <p:nvPr/>
        </p:nvSpPr>
        <p:spPr bwMode="auto">
          <a:xfrm>
            <a:off x="5069086" y="2709044"/>
            <a:ext cx="2088431" cy="79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2320" b="1">
                <a:solidFill>
                  <a:schemeClr val="tx1"/>
                </a:solidFill>
                <a:latin typeface="Calibri" panose="020F0502020204030204" pitchFamily="34" charset="0"/>
              </a:rPr>
              <a:t>What needs to happen now?</a:t>
            </a:r>
          </a:p>
        </p:txBody>
      </p:sp>
      <p:sp>
        <p:nvSpPr>
          <p:cNvPr id="72708" name="TextBox 4">
            <a:extLst>
              <a:ext uri="{FF2B5EF4-FFF2-40B4-BE49-F238E27FC236}">
                <a16:creationId xmlns:a16="http://schemas.microsoft.com/office/drawing/2014/main" id="{8E53E2F9-FC0E-4CC0-85CD-FC8FD90AC82C}"/>
              </a:ext>
            </a:extLst>
          </p:cNvPr>
          <p:cNvSpPr txBox="1">
            <a:spLocks noChangeArrowheads="1"/>
          </p:cNvSpPr>
          <p:nvPr/>
        </p:nvSpPr>
        <p:spPr bwMode="auto">
          <a:xfrm>
            <a:off x="4342433" y="1268016"/>
            <a:ext cx="2951262" cy="66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a:solidFill>
                  <a:schemeClr val="tx1"/>
                </a:solidFill>
                <a:latin typeface="Calibri" panose="020F0502020204030204" pitchFamily="34" charset="0"/>
              </a:rPr>
              <a:t>What do you need to move on from this?</a:t>
            </a:r>
          </a:p>
        </p:txBody>
      </p:sp>
      <p:sp>
        <p:nvSpPr>
          <p:cNvPr id="72709" name="TextBox 5">
            <a:extLst>
              <a:ext uri="{FF2B5EF4-FFF2-40B4-BE49-F238E27FC236}">
                <a16:creationId xmlns:a16="http://schemas.microsoft.com/office/drawing/2014/main" id="{07C2D611-B4B5-4E49-8C55-C7DF4B49225A}"/>
              </a:ext>
            </a:extLst>
          </p:cNvPr>
          <p:cNvSpPr txBox="1">
            <a:spLocks noChangeArrowheads="1"/>
          </p:cNvSpPr>
          <p:nvPr/>
        </p:nvSpPr>
        <p:spPr bwMode="auto">
          <a:xfrm>
            <a:off x="1285688" y="772074"/>
            <a:ext cx="3221385" cy="3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dirty="0">
                <a:solidFill>
                  <a:schemeClr val="tx1"/>
                </a:solidFill>
                <a:latin typeface="Calibri" panose="020F0502020204030204" pitchFamily="34" charset="0"/>
              </a:rPr>
              <a:t>Tell us more about...</a:t>
            </a:r>
          </a:p>
        </p:txBody>
      </p:sp>
      <p:sp>
        <p:nvSpPr>
          <p:cNvPr id="72710" name="TextBox 8">
            <a:extLst>
              <a:ext uri="{FF2B5EF4-FFF2-40B4-BE49-F238E27FC236}">
                <a16:creationId xmlns:a16="http://schemas.microsoft.com/office/drawing/2014/main" id="{F3B83F2D-AB07-4296-8FAE-F07C62FD86DD}"/>
              </a:ext>
            </a:extLst>
          </p:cNvPr>
          <p:cNvSpPr txBox="1">
            <a:spLocks noChangeArrowheads="1"/>
          </p:cNvSpPr>
          <p:nvPr/>
        </p:nvSpPr>
        <p:spPr bwMode="auto">
          <a:xfrm>
            <a:off x="1045146" y="3429000"/>
            <a:ext cx="2120801" cy="66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dirty="0">
                <a:solidFill>
                  <a:schemeClr val="tx1"/>
                </a:solidFill>
                <a:latin typeface="Calibri" panose="020F0502020204030204" pitchFamily="34" charset="0"/>
              </a:rPr>
              <a:t>When will it be done?</a:t>
            </a:r>
          </a:p>
        </p:txBody>
      </p:sp>
      <p:sp>
        <p:nvSpPr>
          <p:cNvPr id="72711" name="TextBox 10">
            <a:extLst>
              <a:ext uri="{FF2B5EF4-FFF2-40B4-BE49-F238E27FC236}">
                <a16:creationId xmlns:a16="http://schemas.microsoft.com/office/drawing/2014/main" id="{DEDEE12F-9C5D-4EEF-B381-DC02FF23B273}"/>
              </a:ext>
            </a:extLst>
          </p:cNvPr>
          <p:cNvSpPr txBox="1">
            <a:spLocks noChangeArrowheads="1"/>
          </p:cNvSpPr>
          <p:nvPr/>
        </p:nvSpPr>
        <p:spPr bwMode="auto">
          <a:xfrm>
            <a:off x="8636943" y="4263778"/>
            <a:ext cx="2859732" cy="3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a:solidFill>
                  <a:schemeClr val="tx1"/>
                </a:solidFill>
                <a:latin typeface="Calibri" panose="020F0502020204030204" pitchFamily="34" charset="0"/>
              </a:rPr>
              <a:t>Anything else to add?</a:t>
            </a:r>
          </a:p>
        </p:txBody>
      </p:sp>
      <p:sp>
        <p:nvSpPr>
          <p:cNvPr id="72712" name="TextBox 11">
            <a:extLst>
              <a:ext uri="{FF2B5EF4-FFF2-40B4-BE49-F238E27FC236}">
                <a16:creationId xmlns:a16="http://schemas.microsoft.com/office/drawing/2014/main" id="{E9EFDD87-62F9-4E86-9AB6-A621059237A7}"/>
              </a:ext>
            </a:extLst>
          </p:cNvPr>
          <p:cNvSpPr txBox="1">
            <a:spLocks noChangeArrowheads="1"/>
          </p:cNvSpPr>
          <p:nvPr/>
        </p:nvSpPr>
        <p:spPr bwMode="auto">
          <a:xfrm>
            <a:off x="1045146" y="2230777"/>
            <a:ext cx="3297287" cy="3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dirty="0">
                <a:solidFill>
                  <a:schemeClr val="tx1"/>
                </a:solidFill>
                <a:latin typeface="Calibri" panose="020F0502020204030204" pitchFamily="34" charset="0"/>
              </a:rPr>
              <a:t>What would that look like?</a:t>
            </a:r>
          </a:p>
        </p:txBody>
      </p:sp>
      <p:sp>
        <p:nvSpPr>
          <p:cNvPr id="72713" name="TextBox 12">
            <a:extLst>
              <a:ext uri="{FF2B5EF4-FFF2-40B4-BE49-F238E27FC236}">
                <a16:creationId xmlns:a16="http://schemas.microsoft.com/office/drawing/2014/main" id="{E9709751-897E-44CB-BAC6-D0C670EF0D9A}"/>
              </a:ext>
            </a:extLst>
          </p:cNvPr>
          <p:cNvSpPr txBox="1">
            <a:spLocks noChangeArrowheads="1"/>
          </p:cNvSpPr>
          <p:nvPr/>
        </p:nvSpPr>
        <p:spPr bwMode="auto">
          <a:xfrm>
            <a:off x="7278068" y="2746996"/>
            <a:ext cx="2083965" cy="95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a:solidFill>
                  <a:schemeClr val="tx1"/>
                </a:solidFill>
                <a:latin typeface="Calibri" panose="020F0502020204030204" pitchFamily="34" charset="0"/>
              </a:rPr>
              <a:t>What will help you to move on from this?</a:t>
            </a:r>
          </a:p>
        </p:txBody>
      </p:sp>
      <p:sp>
        <p:nvSpPr>
          <p:cNvPr id="72714" name="TextBox 13">
            <a:extLst>
              <a:ext uri="{FF2B5EF4-FFF2-40B4-BE49-F238E27FC236}">
                <a16:creationId xmlns:a16="http://schemas.microsoft.com/office/drawing/2014/main" id="{6FC44DA8-EA5C-433A-A141-EDFED0F9E2FF}"/>
              </a:ext>
            </a:extLst>
          </p:cNvPr>
          <p:cNvSpPr txBox="1">
            <a:spLocks noChangeArrowheads="1"/>
          </p:cNvSpPr>
          <p:nvPr/>
        </p:nvSpPr>
        <p:spPr bwMode="auto">
          <a:xfrm>
            <a:off x="1285688" y="5454690"/>
            <a:ext cx="2816201" cy="66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dirty="0">
                <a:solidFill>
                  <a:schemeClr val="tx1"/>
                </a:solidFill>
                <a:latin typeface="Calibri" panose="020F0502020204030204" pitchFamily="34" charset="0"/>
              </a:rPr>
              <a:t>What do you think about what has been suggested?</a:t>
            </a:r>
          </a:p>
        </p:txBody>
      </p:sp>
      <p:sp>
        <p:nvSpPr>
          <p:cNvPr id="72715" name="TextBox 17">
            <a:extLst>
              <a:ext uri="{FF2B5EF4-FFF2-40B4-BE49-F238E27FC236}">
                <a16:creationId xmlns:a16="http://schemas.microsoft.com/office/drawing/2014/main" id="{B7AE7930-DFA3-436F-88B6-048209BCB7BC}"/>
              </a:ext>
            </a:extLst>
          </p:cNvPr>
          <p:cNvSpPr txBox="1">
            <a:spLocks noChangeArrowheads="1"/>
          </p:cNvSpPr>
          <p:nvPr/>
        </p:nvSpPr>
        <p:spPr bwMode="auto">
          <a:xfrm>
            <a:off x="5877223" y="4793010"/>
            <a:ext cx="3440162" cy="66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a:solidFill>
                  <a:schemeClr val="tx1"/>
                </a:solidFill>
                <a:latin typeface="Calibri" panose="020F0502020204030204" pitchFamily="34" charset="0"/>
              </a:rPr>
              <a:t>What will it look like when it’s done?</a:t>
            </a:r>
          </a:p>
        </p:txBody>
      </p:sp>
      <p:sp>
        <p:nvSpPr>
          <p:cNvPr id="72716" name="TextBox 14">
            <a:extLst>
              <a:ext uri="{FF2B5EF4-FFF2-40B4-BE49-F238E27FC236}">
                <a16:creationId xmlns:a16="http://schemas.microsoft.com/office/drawing/2014/main" id="{888D52A7-7A49-49FB-96DB-A4AC447670AD}"/>
              </a:ext>
            </a:extLst>
          </p:cNvPr>
          <p:cNvSpPr txBox="1">
            <a:spLocks noChangeArrowheads="1"/>
          </p:cNvSpPr>
          <p:nvPr/>
        </p:nvSpPr>
        <p:spPr bwMode="auto">
          <a:xfrm>
            <a:off x="3014142" y="227707"/>
            <a:ext cx="4108772" cy="3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a:solidFill>
                  <a:schemeClr val="tx1"/>
                </a:solidFill>
                <a:latin typeface="Calibri" panose="020F0502020204030204" pitchFamily="34" charset="0"/>
              </a:rPr>
              <a:t>What else needs to happen?</a:t>
            </a:r>
          </a:p>
        </p:txBody>
      </p:sp>
      <p:sp>
        <p:nvSpPr>
          <p:cNvPr id="72717" name="TextBox 15">
            <a:extLst>
              <a:ext uri="{FF2B5EF4-FFF2-40B4-BE49-F238E27FC236}">
                <a16:creationId xmlns:a16="http://schemas.microsoft.com/office/drawing/2014/main" id="{AA625CA2-2F91-488F-AD68-3EE97E4E387E}"/>
              </a:ext>
            </a:extLst>
          </p:cNvPr>
          <p:cNvSpPr txBox="1">
            <a:spLocks noChangeArrowheads="1"/>
          </p:cNvSpPr>
          <p:nvPr/>
        </p:nvSpPr>
        <p:spPr bwMode="auto">
          <a:xfrm>
            <a:off x="6501742" y="1994124"/>
            <a:ext cx="5631285" cy="3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dirty="0">
                <a:solidFill>
                  <a:schemeClr val="tx1"/>
                </a:solidFill>
                <a:latin typeface="Calibri" panose="020F0502020204030204" pitchFamily="34" charset="0"/>
              </a:rPr>
              <a:t>Are you okay with that?</a:t>
            </a:r>
          </a:p>
        </p:txBody>
      </p:sp>
      <p:sp>
        <p:nvSpPr>
          <p:cNvPr id="72718" name="TextBox 16">
            <a:extLst>
              <a:ext uri="{FF2B5EF4-FFF2-40B4-BE49-F238E27FC236}">
                <a16:creationId xmlns:a16="http://schemas.microsoft.com/office/drawing/2014/main" id="{92EA9DCF-4A55-4F73-B6F1-072591C57FFB}"/>
              </a:ext>
            </a:extLst>
          </p:cNvPr>
          <p:cNvSpPr txBox="1">
            <a:spLocks noChangeArrowheads="1"/>
          </p:cNvSpPr>
          <p:nvPr/>
        </p:nvSpPr>
        <p:spPr bwMode="auto">
          <a:xfrm>
            <a:off x="7202350" y="678657"/>
            <a:ext cx="2684487" cy="66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dirty="0">
                <a:solidFill>
                  <a:schemeClr val="tx1"/>
                </a:solidFill>
                <a:latin typeface="Calibri" panose="020F0502020204030204" pitchFamily="34" charset="0"/>
              </a:rPr>
              <a:t>Do you all agree with that?</a:t>
            </a:r>
          </a:p>
        </p:txBody>
      </p:sp>
      <p:sp>
        <p:nvSpPr>
          <p:cNvPr id="72719" name="TextBox 18">
            <a:extLst>
              <a:ext uri="{FF2B5EF4-FFF2-40B4-BE49-F238E27FC236}">
                <a16:creationId xmlns:a16="http://schemas.microsoft.com/office/drawing/2014/main" id="{BDD5392D-372F-4EAE-BECF-E8CAC5AC7450}"/>
              </a:ext>
            </a:extLst>
          </p:cNvPr>
          <p:cNvSpPr txBox="1">
            <a:spLocks noChangeArrowheads="1"/>
          </p:cNvSpPr>
          <p:nvPr/>
        </p:nvSpPr>
        <p:spPr bwMode="auto">
          <a:xfrm>
            <a:off x="8320050" y="5528730"/>
            <a:ext cx="2902148" cy="66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dirty="0">
                <a:solidFill>
                  <a:schemeClr val="tx1"/>
                </a:solidFill>
                <a:latin typeface="Calibri" panose="020F0502020204030204" pitchFamily="34" charset="0"/>
              </a:rPr>
              <a:t>If you can’t do that, what can you do?</a:t>
            </a:r>
          </a:p>
        </p:txBody>
      </p:sp>
      <p:sp>
        <p:nvSpPr>
          <p:cNvPr id="72720" name="TextBox 19">
            <a:extLst>
              <a:ext uri="{FF2B5EF4-FFF2-40B4-BE49-F238E27FC236}">
                <a16:creationId xmlns:a16="http://schemas.microsoft.com/office/drawing/2014/main" id="{E4FFE991-EB45-4EEB-8AAF-D46B7F815100}"/>
              </a:ext>
            </a:extLst>
          </p:cNvPr>
          <p:cNvSpPr txBox="1">
            <a:spLocks noChangeArrowheads="1"/>
          </p:cNvSpPr>
          <p:nvPr/>
        </p:nvSpPr>
        <p:spPr bwMode="auto">
          <a:xfrm>
            <a:off x="2198192" y="4473774"/>
            <a:ext cx="4364385" cy="3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6" tIns="38398" rIns="76796" bIns="38398">
            <a:spAutoFit/>
          </a:bodyPr>
          <a:lstStyle>
            <a:lvl1pPr>
              <a:defRPr sz="4200">
                <a:solidFill>
                  <a:srgbClr val="414141"/>
                </a:solidFill>
                <a:latin typeface="Gill Sans Light" charset="-79"/>
                <a:ea typeface="ヒラギノ角ゴ ProN W3" charset="-128"/>
                <a:sym typeface="Gill Sans Light" charset="-79"/>
              </a:defRPr>
            </a:lvl1pPr>
            <a:lvl2pPr marL="742950" indent="-285750">
              <a:defRPr sz="4200">
                <a:solidFill>
                  <a:srgbClr val="414141"/>
                </a:solidFill>
                <a:latin typeface="Gill Sans Light" charset="-79"/>
                <a:ea typeface="ヒラギノ角ゴ ProN W3" charset="-128"/>
                <a:sym typeface="Gill Sans Light" charset="-79"/>
              </a:defRPr>
            </a:lvl2pPr>
            <a:lvl3pPr marL="1143000" indent="-228600">
              <a:defRPr sz="4200">
                <a:solidFill>
                  <a:srgbClr val="414141"/>
                </a:solidFill>
                <a:latin typeface="Gill Sans Light" charset="-79"/>
                <a:ea typeface="ヒラギノ角ゴ ProN W3" charset="-128"/>
                <a:sym typeface="Gill Sans Light" charset="-79"/>
              </a:defRPr>
            </a:lvl3pPr>
            <a:lvl4pPr marL="1600200" indent="-228600">
              <a:defRPr sz="4200">
                <a:solidFill>
                  <a:srgbClr val="414141"/>
                </a:solidFill>
                <a:latin typeface="Gill Sans Light" charset="-79"/>
                <a:ea typeface="ヒラギノ角ゴ ProN W3" charset="-128"/>
                <a:sym typeface="Gill Sans Light" charset="-79"/>
              </a:defRPr>
            </a:lvl4pPr>
            <a:lvl5pPr marL="2057400" indent="-228600">
              <a:defRPr sz="4200">
                <a:solidFill>
                  <a:srgbClr val="414141"/>
                </a:solidFill>
                <a:latin typeface="Gill Sans Light" charset="-79"/>
                <a:ea typeface="ヒラギノ角ゴ ProN W3" charset="-128"/>
                <a:sym typeface="Gill Sans Light" charset="-79"/>
              </a:defRPr>
            </a:lvl5pPr>
            <a:lvl6pPr marL="25146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6pPr>
            <a:lvl7pPr marL="29718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7pPr>
            <a:lvl8pPr marL="34290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8pPr>
            <a:lvl9pPr marL="3886200" indent="-228600" eaLnBrk="0" fontAlgn="base" hangingPunct="0">
              <a:spcBef>
                <a:spcPct val="0"/>
              </a:spcBef>
              <a:spcAft>
                <a:spcPct val="0"/>
              </a:spcAft>
              <a:defRPr sz="4200">
                <a:solidFill>
                  <a:srgbClr val="414141"/>
                </a:solidFill>
                <a:latin typeface="Gill Sans Light" charset="-79"/>
                <a:ea typeface="ヒラギノ角ゴ ProN W3" charset="-128"/>
                <a:sym typeface="Gill Sans Light" charset="-79"/>
              </a:defRPr>
            </a:lvl9pPr>
          </a:lstStyle>
          <a:p>
            <a:pPr algn="ctr" eaLnBrk="1" hangingPunct="1"/>
            <a:r>
              <a:rPr lang="en-GB" altLang="en-US" sz="1898">
                <a:solidFill>
                  <a:schemeClr val="tx1"/>
                </a:solidFill>
                <a:latin typeface="Calibri" panose="020F0502020204030204" pitchFamily="34" charset="0"/>
              </a:rPr>
              <a:t>How does that leave you feeling?</a:t>
            </a:r>
          </a:p>
        </p:txBody>
      </p:sp>
    </p:spTree>
    <p:custDataLst>
      <p:tags r:id="rId1"/>
    </p:custData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CB529B11-C969-4E2C-91C7-9F21BB4B5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737" y="5851525"/>
            <a:ext cx="11525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600DDD4-BAC5-47B9-AAF8-1E120881CEF1}"/>
              </a:ext>
            </a:extLst>
          </p:cNvPr>
          <p:cNvSpPr txBox="1"/>
          <p:nvPr/>
        </p:nvSpPr>
        <p:spPr>
          <a:xfrm>
            <a:off x="7013358" y="6211669"/>
            <a:ext cx="6010183" cy="646331"/>
          </a:xfrm>
          <a:prstGeom prst="rect">
            <a:avLst/>
          </a:prstGeom>
          <a:noFill/>
        </p:spPr>
        <p:txBody>
          <a:bodyPr wrap="square" rtlCol="0">
            <a:spAutoFit/>
          </a:bodyPr>
          <a:lstStyle/>
          <a:p>
            <a:r>
              <a:rPr lang="en-GB" dirty="0"/>
              <a:t>With thanks to </a:t>
            </a:r>
            <a:r>
              <a:rPr lang="en-US" altLang="en-US" sz="1800" dirty="0"/>
              <a:t>www.L30relationalsystems.co.uk</a:t>
            </a:r>
          </a:p>
          <a:p>
            <a:r>
              <a:rPr lang="en-GB" dirty="0"/>
              <a:t>  </a:t>
            </a:r>
          </a:p>
        </p:txBody>
      </p:sp>
    </p:spTree>
    <p:custDataLst>
      <p:tags r:id="rId1"/>
    </p:custDataLst>
    <p:extLst>
      <p:ext uri="{BB962C8B-B14F-4D97-AF65-F5344CB8AC3E}">
        <p14:creationId xmlns:p14="http://schemas.microsoft.com/office/powerpoint/2010/main" val="5446755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40</TotalTime>
  <Words>2102</Words>
  <Application>Microsoft Office PowerPoint</Application>
  <PresentationFormat>Widescreen</PresentationFormat>
  <Paragraphs>204</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Gill Sans</vt:lpstr>
      <vt:lpstr>Gill Sans Light</vt:lpstr>
      <vt:lpstr>Office Theme</vt:lpstr>
      <vt:lpstr>Restorative Practice</vt:lpstr>
      <vt:lpstr>PowerPoint Presentation</vt:lpstr>
      <vt:lpstr>PowerPoint Presentation</vt:lpstr>
      <vt:lpstr>The importance of language</vt:lpstr>
      <vt:lpstr>Language should be...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Restorative Practice</dc:title>
  <dc:creator>Winters, Hayley</dc:creator>
  <cp:lastModifiedBy>Winters, Hayley</cp:lastModifiedBy>
  <cp:revision>5</cp:revision>
  <dcterms:created xsi:type="dcterms:W3CDTF">2021-11-09T13:23:17Z</dcterms:created>
  <dcterms:modified xsi:type="dcterms:W3CDTF">2021-11-16T08:58:05Z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FC3FF20E-7CF7-4EC5-8B23-FA58CDDBCF81</vt:lpwstr>
  </property>
  <property fmtid="{D5CDD505-2E9C-101B-9397-08002B2CF9AE}" pid="3" name="ArticulatePath">
    <vt:lpwstr>Presentation1</vt:lpwstr>
  </property>
</Properties>
</file>